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1"/>
  </p:notesMasterIdLst>
  <p:sldIdLst>
    <p:sldId id="266" r:id="rId2"/>
    <p:sldId id="258" r:id="rId3"/>
    <p:sldId id="276" r:id="rId4"/>
    <p:sldId id="271" r:id="rId5"/>
    <p:sldId id="259" r:id="rId6"/>
    <p:sldId id="264" r:id="rId7"/>
    <p:sldId id="261" r:id="rId8"/>
    <p:sldId id="277" r:id="rId9"/>
    <p:sldId id="265" r:id="rId10"/>
  </p:sldIdLst>
  <p:sldSz cx="12192000" cy="6858000"/>
  <p:notesSz cx="6770688" cy="9902825"/>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BC6F"/>
    <a:srgbClr val="D38B3E"/>
    <a:srgbClr val="7DAFDE"/>
    <a:srgbClr val="2F52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04" autoAdjust="0"/>
    <p:restoredTop sz="94660"/>
  </p:normalViewPr>
  <p:slideViewPr>
    <p:cSldViewPr snapToGrid="0">
      <p:cViewPr varScale="1">
        <p:scale>
          <a:sx n="94" d="100"/>
          <a:sy n="94" d="100"/>
        </p:scale>
        <p:origin x="37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33965" cy="496861"/>
          </a:xfrm>
          <a:prstGeom prst="rect">
            <a:avLst/>
          </a:prstGeom>
        </p:spPr>
        <p:txBody>
          <a:bodyPr vert="horz" lIns="91038" tIns="45519" rIns="91038" bIns="4551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35157" y="1"/>
            <a:ext cx="2933965" cy="496861"/>
          </a:xfrm>
          <a:prstGeom prst="rect">
            <a:avLst/>
          </a:prstGeom>
        </p:spPr>
        <p:txBody>
          <a:bodyPr vert="horz" lIns="91038" tIns="45519" rIns="91038" bIns="45519" rtlCol="0"/>
          <a:lstStyle>
            <a:lvl1pPr algn="r">
              <a:defRPr sz="1200"/>
            </a:lvl1pPr>
          </a:lstStyle>
          <a:p>
            <a:fld id="{D7F2012A-5022-4A38-A01C-3F798BE50BB1}" type="datetimeFigureOut">
              <a:rPr kumimoji="1" lang="ja-JP" altLang="en-US" smtClean="0"/>
              <a:t>2025/8/12</a:t>
            </a:fld>
            <a:endParaRPr kumimoji="1" lang="ja-JP" altLang="en-US"/>
          </a:p>
        </p:txBody>
      </p:sp>
      <p:sp>
        <p:nvSpPr>
          <p:cNvPr id="4" name="スライド イメージ プレースホルダー 3"/>
          <p:cNvSpPr>
            <a:spLocks noGrp="1" noRot="1" noChangeAspect="1"/>
          </p:cNvSpPr>
          <p:nvPr>
            <p:ph type="sldImg" idx="2"/>
          </p:nvPr>
        </p:nvSpPr>
        <p:spPr>
          <a:xfrm>
            <a:off x="415925" y="1238250"/>
            <a:ext cx="5938838" cy="3341688"/>
          </a:xfrm>
          <a:prstGeom prst="rect">
            <a:avLst/>
          </a:prstGeom>
          <a:noFill/>
          <a:ln w="12700">
            <a:solidFill>
              <a:prstClr val="black"/>
            </a:solidFill>
          </a:ln>
        </p:spPr>
        <p:txBody>
          <a:bodyPr vert="horz" lIns="91038" tIns="45519" rIns="91038" bIns="45519" rtlCol="0" anchor="ctr"/>
          <a:lstStyle/>
          <a:p>
            <a:endParaRPr lang="ja-JP" altLang="en-US"/>
          </a:p>
        </p:txBody>
      </p:sp>
      <p:sp>
        <p:nvSpPr>
          <p:cNvPr id="5" name="ノート プレースホルダー 4"/>
          <p:cNvSpPr>
            <a:spLocks noGrp="1"/>
          </p:cNvSpPr>
          <p:nvPr>
            <p:ph type="body" sz="quarter" idx="3"/>
          </p:nvPr>
        </p:nvSpPr>
        <p:spPr>
          <a:xfrm>
            <a:off x="677069" y="4765735"/>
            <a:ext cx="5416550" cy="3899237"/>
          </a:xfrm>
          <a:prstGeom prst="rect">
            <a:avLst/>
          </a:prstGeom>
        </p:spPr>
        <p:txBody>
          <a:bodyPr vert="horz" lIns="91038" tIns="45519" rIns="91038" bIns="4551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05966"/>
            <a:ext cx="2933965" cy="496860"/>
          </a:xfrm>
          <a:prstGeom prst="rect">
            <a:avLst/>
          </a:prstGeom>
        </p:spPr>
        <p:txBody>
          <a:bodyPr vert="horz" lIns="91038" tIns="45519" rIns="91038" bIns="4551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35157" y="9405966"/>
            <a:ext cx="2933965" cy="496860"/>
          </a:xfrm>
          <a:prstGeom prst="rect">
            <a:avLst/>
          </a:prstGeom>
        </p:spPr>
        <p:txBody>
          <a:bodyPr vert="horz" lIns="91038" tIns="45519" rIns="91038" bIns="45519" rtlCol="0" anchor="b"/>
          <a:lstStyle>
            <a:lvl1pPr algn="r">
              <a:defRPr sz="1200"/>
            </a:lvl1pPr>
          </a:lstStyle>
          <a:p>
            <a:fld id="{8AAFB652-2B35-4346-84C4-CCE31600CB94}" type="slidenum">
              <a:rPr kumimoji="1" lang="ja-JP" altLang="en-US" smtClean="0"/>
              <a:t>‹#›</a:t>
            </a:fld>
            <a:endParaRPr kumimoji="1" lang="ja-JP" altLang="en-US"/>
          </a:p>
        </p:txBody>
      </p:sp>
    </p:spTree>
    <p:extLst>
      <p:ext uri="{BB962C8B-B14F-4D97-AF65-F5344CB8AC3E}">
        <p14:creationId xmlns:p14="http://schemas.microsoft.com/office/powerpoint/2010/main" val="227913962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AFB652-2B35-4346-84C4-CCE31600CB94}" type="slidenum">
              <a:rPr kumimoji="1" lang="ja-JP" altLang="en-US" smtClean="0"/>
              <a:t>5</a:t>
            </a:fld>
            <a:endParaRPr kumimoji="1" lang="ja-JP" altLang="en-US"/>
          </a:p>
        </p:txBody>
      </p:sp>
    </p:spTree>
    <p:extLst>
      <p:ext uri="{BB962C8B-B14F-4D97-AF65-F5344CB8AC3E}">
        <p14:creationId xmlns:p14="http://schemas.microsoft.com/office/powerpoint/2010/main" val="2411811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AFB652-2B35-4346-84C4-CCE31600CB94}" type="slidenum">
              <a:rPr kumimoji="1" lang="ja-JP" altLang="en-US" smtClean="0"/>
              <a:t>6</a:t>
            </a:fld>
            <a:endParaRPr kumimoji="1" lang="ja-JP" altLang="en-US"/>
          </a:p>
        </p:txBody>
      </p:sp>
    </p:spTree>
    <p:extLst>
      <p:ext uri="{BB962C8B-B14F-4D97-AF65-F5344CB8AC3E}">
        <p14:creationId xmlns:p14="http://schemas.microsoft.com/office/powerpoint/2010/main" val="1182223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AAFB652-2B35-4346-84C4-CCE31600CB94}" type="slidenum">
              <a:rPr kumimoji="1" lang="ja-JP" altLang="en-US" smtClean="0"/>
              <a:t>7</a:t>
            </a:fld>
            <a:endParaRPr kumimoji="1" lang="ja-JP" altLang="en-US"/>
          </a:p>
        </p:txBody>
      </p:sp>
    </p:spTree>
    <p:extLst>
      <p:ext uri="{BB962C8B-B14F-4D97-AF65-F5344CB8AC3E}">
        <p14:creationId xmlns:p14="http://schemas.microsoft.com/office/powerpoint/2010/main" val="3615619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15EF3B-C1CD-4F9D-9683-DE79E1D08C55}"/>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F4BC811D-2246-41E0-A5F2-3144A60116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703785E8-FB06-468B-A421-CB9006C8B139}"/>
              </a:ext>
            </a:extLst>
          </p:cNvPr>
          <p:cNvSpPr>
            <a:spLocks noGrp="1"/>
          </p:cNvSpPr>
          <p:nvPr>
            <p:ph type="dt" sz="half" idx="10"/>
          </p:nvPr>
        </p:nvSpPr>
        <p:spPr/>
        <p:txBody>
          <a:bodyPr/>
          <a:lstStyle/>
          <a:p>
            <a:fld id="{67430974-8C66-4717-AD37-77C6CD01AA3E}" type="datetimeFigureOut">
              <a:rPr kumimoji="1" lang="ja-JP" altLang="en-US" smtClean="0"/>
              <a:t>2025/8/12</a:t>
            </a:fld>
            <a:endParaRPr kumimoji="1" lang="ja-JP" altLang="en-US"/>
          </a:p>
        </p:txBody>
      </p:sp>
      <p:sp>
        <p:nvSpPr>
          <p:cNvPr id="5" name="フッター プレースホルダー 4">
            <a:extLst>
              <a:ext uri="{FF2B5EF4-FFF2-40B4-BE49-F238E27FC236}">
                <a16:creationId xmlns:a16="http://schemas.microsoft.com/office/drawing/2014/main" id="{74E54A4D-E3F1-4D67-9D75-350FAD67CEB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3DE3A5E-0416-4FF3-B0C8-627A97CA5070}"/>
              </a:ext>
            </a:extLst>
          </p:cNvPr>
          <p:cNvSpPr>
            <a:spLocks noGrp="1"/>
          </p:cNvSpPr>
          <p:nvPr>
            <p:ph type="sldNum" sz="quarter" idx="12"/>
          </p:nvPr>
        </p:nvSpPr>
        <p:spPr/>
        <p:txBody>
          <a:bodyPr/>
          <a:lstStyle/>
          <a:p>
            <a:fld id="{852A9754-7A78-45AF-8F11-66EE04C8A0A8}" type="slidenum">
              <a:rPr kumimoji="1" lang="ja-JP" altLang="en-US" smtClean="0"/>
              <a:t>‹#›</a:t>
            </a:fld>
            <a:endParaRPr kumimoji="1" lang="ja-JP" altLang="en-US"/>
          </a:p>
        </p:txBody>
      </p:sp>
    </p:spTree>
    <p:extLst>
      <p:ext uri="{BB962C8B-B14F-4D97-AF65-F5344CB8AC3E}">
        <p14:creationId xmlns:p14="http://schemas.microsoft.com/office/powerpoint/2010/main" val="2687785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0D0BFB-7C7C-46DC-96D7-2CD5391B71FE}"/>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79A0A81-3618-46DB-AD4E-0058C7FB0CC1}"/>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51501CB-6480-465D-B11B-A2D31030B9A9}"/>
              </a:ext>
            </a:extLst>
          </p:cNvPr>
          <p:cNvSpPr>
            <a:spLocks noGrp="1"/>
          </p:cNvSpPr>
          <p:nvPr>
            <p:ph type="dt" sz="half" idx="10"/>
          </p:nvPr>
        </p:nvSpPr>
        <p:spPr/>
        <p:txBody>
          <a:bodyPr/>
          <a:lstStyle/>
          <a:p>
            <a:fld id="{67430974-8C66-4717-AD37-77C6CD01AA3E}" type="datetimeFigureOut">
              <a:rPr kumimoji="1" lang="ja-JP" altLang="en-US" smtClean="0"/>
              <a:t>2025/8/12</a:t>
            </a:fld>
            <a:endParaRPr kumimoji="1" lang="ja-JP" altLang="en-US"/>
          </a:p>
        </p:txBody>
      </p:sp>
      <p:sp>
        <p:nvSpPr>
          <p:cNvPr id="5" name="フッター プレースホルダー 4">
            <a:extLst>
              <a:ext uri="{FF2B5EF4-FFF2-40B4-BE49-F238E27FC236}">
                <a16:creationId xmlns:a16="http://schemas.microsoft.com/office/drawing/2014/main" id="{6EAA90AA-7C03-4EEF-BCCA-BF86298ACC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0688718-D462-4931-825B-87521104B79E}"/>
              </a:ext>
            </a:extLst>
          </p:cNvPr>
          <p:cNvSpPr>
            <a:spLocks noGrp="1"/>
          </p:cNvSpPr>
          <p:nvPr>
            <p:ph type="sldNum" sz="quarter" idx="12"/>
          </p:nvPr>
        </p:nvSpPr>
        <p:spPr/>
        <p:txBody>
          <a:bodyPr/>
          <a:lstStyle/>
          <a:p>
            <a:fld id="{852A9754-7A78-45AF-8F11-66EE04C8A0A8}" type="slidenum">
              <a:rPr kumimoji="1" lang="ja-JP" altLang="en-US" smtClean="0"/>
              <a:t>‹#›</a:t>
            </a:fld>
            <a:endParaRPr kumimoji="1" lang="ja-JP" altLang="en-US"/>
          </a:p>
        </p:txBody>
      </p:sp>
    </p:spTree>
    <p:extLst>
      <p:ext uri="{BB962C8B-B14F-4D97-AF65-F5344CB8AC3E}">
        <p14:creationId xmlns:p14="http://schemas.microsoft.com/office/powerpoint/2010/main" val="356713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7AE6E88-0A84-4E80-A58E-6CD193BB611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241B1BD-7E37-4CC4-857B-6FE9785E435A}"/>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6B43A5-5195-467F-B353-D27470CF60AF}"/>
              </a:ext>
            </a:extLst>
          </p:cNvPr>
          <p:cNvSpPr>
            <a:spLocks noGrp="1"/>
          </p:cNvSpPr>
          <p:nvPr>
            <p:ph type="dt" sz="half" idx="10"/>
          </p:nvPr>
        </p:nvSpPr>
        <p:spPr/>
        <p:txBody>
          <a:bodyPr/>
          <a:lstStyle/>
          <a:p>
            <a:fld id="{67430974-8C66-4717-AD37-77C6CD01AA3E}" type="datetimeFigureOut">
              <a:rPr kumimoji="1" lang="ja-JP" altLang="en-US" smtClean="0"/>
              <a:t>2025/8/12</a:t>
            </a:fld>
            <a:endParaRPr kumimoji="1" lang="ja-JP" altLang="en-US"/>
          </a:p>
        </p:txBody>
      </p:sp>
      <p:sp>
        <p:nvSpPr>
          <p:cNvPr id="5" name="フッター プレースホルダー 4">
            <a:extLst>
              <a:ext uri="{FF2B5EF4-FFF2-40B4-BE49-F238E27FC236}">
                <a16:creationId xmlns:a16="http://schemas.microsoft.com/office/drawing/2014/main" id="{8678C5A0-C4F4-461F-8D31-B528CD2556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5F9C294-B999-461D-A725-5861EE9E5BF2}"/>
              </a:ext>
            </a:extLst>
          </p:cNvPr>
          <p:cNvSpPr>
            <a:spLocks noGrp="1"/>
          </p:cNvSpPr>
          <p:nvPr>
            <p:ph type="sldNum" sz="quarter" idx="12"/>
          </p:nvPr>
        </p:nvSpPr>
        <p:spPr/>
        <p:txBody>
          <a:bodyPr/>
          <a:lstStyle/>
          <a:p>
            <a:fld id="{852A9754-7A78-45AF-8F11-66EE04C8A0A8}" type="slidenum">
              <a:rPr kumimoji="1" lang="ja-JP" altLang="en-US" smtClean="0"/>
              <a:t>‹#›</a:t>
            </a:fld>
            <a:endParaRPr kumimoji="1" lang="ja-JP" altLang="en-US"/>
          </a:p>
        </p:txBody>
      </p:sp>
    </p:spTree>
    <p:extLst>
      <p:ext uri="{BB962C8B-B14F-4D97-AF65-F5344CB8AC3E}">
        <p14:creationId xmlns:p14="http://schemas.microsoft.com/office/powerpoint/2010/main" val="3665594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F5F470-45C5-44FF-8656-5562125580A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9DBBA18-4F2A-45DA-BB59-CA5E582B77D3}"/>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195DAE5-6D23-480A-A351-3C9D5DF6E825}"/>
              </a:ext>
            </a:extLst>
          </p:cNvPr>
          <p:cNvSpPr>
            <a:spLocks noGrp="1"/>
          </p:cNvSpPr>
          <p:nvPr>
            <p:ph type="dt" sz="half" idx="10"/>
          </p:nvPr>
        </p:nvSpPr>
        <p:spPr/>
        <p:txBody>
          <a:bodyPr/>
          <a:lstStyle/>
          <a:p>
            <a:fld id="{67430974-8C66-4717-AD37-77C6CD01AA3E}" type="datetimeFigureOut">
              <a:rPr kumimoji="1" lang="ja-JP" altLang="en-US" smtClean="0"/>
              <a:t>2025/8/12</a:t>
            </a:fld>
            <a:endParaRPr kumimoji="1" lang="ja-JP" altLang="en-US"/>
          </a:p>
        </p:txBody>
      </p:sp>
      <p:sp>
        <p:nvSpPr>
          <p:cNvPr id="5" name="フッター プレースホルダー 4">
            <a:extLst>
              <a:ext uri="{FF2B5EF4-FFF2-40B4-BE49-F238E27FC236}">
                <a16:creationId xmlns:a16="http://schemas.microsoft.com/office/drawing/2014/main" id="{DDF0D632-C1BF-4F02-87E4-A5F016B1742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A4C67BE-2E9B-4F8C-8DC5-6543516638CF}"/>
              </a:ext>
            </a:extLst>
          </p:cNvPr>
          <p:cNvSpPr>
            <a:spLocks noGrp="1"/>
          </p:cNvSpPr>
          <p:nvPr>
            <p:ph type="sldNum" sz="quarter" idx="12"/>
          </p:nvPr>
        </p:nvSpPr>
        <p:spPr/>
        <p:txBody>
          <a:bodyPr/>
          <a:lstStyle/>
          <a:p>
            <a:fld id="{852A9754-7A78-45AF-8F11-66EE04C8A0A8}" type="slidenum">
              <a:rPr kumimoji="1" lang="ja-JP" altLang="en-US" smtClean="0"/>
              <a:t>‹#›</a:t>
            </a:fld>
            <a:endParaRPr kumimoji="1" lang="ja-JP" altLang="en-US"/>
          </a:p>
        </p:txBody>
      </p:sp>
    </p:spTree>
    <p:extLst>
      <p:ext uri="{BB962C8B-B14F-4D97-AF65-F5344CB8AC3E}">
        <p14:creationId xmlns:p14="http://schemas.microsoft.com/office/powerpoint/2010/main" val="3879301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F35C76-EE32-4FEE-860B-0A5753B1F48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EA9CFC8-C71C-4C6F-A450-C30EDC1D72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B5BAF77-BD5F-4B6A-BCCC-8FF5FD9B09AE}"/>
              </a:ext>
            </a:extLst>
          </p:cNvPr>
          <p:cNvSpPr>
            <a:spLocks noGrp="1"/>
          </p:cNvSpPr>
          <p:nvPr>
            <p:ph type="dt" sz="half" idx="10"/>
          </p:nvPr>
        </p:nvSpPr>
        <p:spPr/>
        <p:txBody>
          <a:bodyPr/>
          <a:lstStyle/>
          <a:p>
            <a:fld id="{67430974-8C66-4717-AD37-77C6CD01AA3E}" type="datetimeFigureOut">
              <a:rPr kumimoji="1" lang="ja-JP" altLang="en-US" smtClean="0"/>
              <a:t>2025/8/12</a:t>
            </a:fld>
            <a:endParaRPr kumimoji="1" lang="ja-JP" altLang="en-US"/>
          </a:p>
        </p:txBody>
      </p:sp>
      <p:sp>
        <p:nvSpPr>
          <p:cNvPr id="5" name="フッター プレースホルダー 4">
            <a:extLst>
              <a:ext uri="{FF2B5EF4-FFF2-40B4-BE49-F238E27FC236}">
                <a16:creationId xmlns:a16="http://schemas.microsoft.com/office/drawing/2014/main" id="{7F60AB05-6904-4969-B2AB-DC0AC5DD25F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A094DD2-9278-4520-8CFD-836F4340CBE1}"/>
              </a:ext>
            </a:extLst>
          </p:cNvPr>
          <p:cNvSpPr>
            <a:spLocks noGrp="1"/>
          </p:cNvSpPr>
          <p:nvPr>
            <p:ph type="sldNum" sz="quarter" idx="12"/>
          </p:nvPr>
        </p:nvSpPr>
        <p:spPr/>
        <p:txBody>
          <a:bodyPr/>
          <a:lstStyle/>
          <a:p>
            <a:fld id="{852A9754-7A78-45AF-8F11-66EE04C8A0A8}" type="slidenum">
              <a:rPr kumimoji="1" lang="ja-JP" altLang="en-US" smtClean="0"/>
              <a:t>‹#›</a:t>
            </a:fld>
            <a:endParaRPr kumimoji="1" lang="ja-JP" altLang="en-US"/>
          </a:p>
        </p:txBody>
      </p:sp>
    </p:spTree>
    <p:extLst>
      <p:ext uri="{BB962C8B-B14F-4D97-AF65-F5344CB8AC3E}">
        <p14:creationId xmlns:p14="http://schemas.microsoft.com/office/powerpoint/2010/main" val="3614863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6A24F56-1028-4837-BC4B-D3B4E949E93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816F861-AF34-48C1-816A-7FD3B735104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AF7443C-38CF-4E32-AC79-B44533C59AC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4B70145-EF76-4129-9F9B-9D2B165999E3}"/>
              </a:ext>
            </a:extLst>
          </p:cNvPr>
          <p:cNvSpPr>
            <a:spLocks noGrp="1"/>
          </p:cNvSpPr>
          <p:nvPr>
            <p:ph type="dt" sz="half" idx="10"/>
          </p:nvPr>
        </p:nvSpPr>
        <p:spPr/>
        <p:txBody>
          <a:bodyPr/>
          <a:lstStyle/>
          <a:p>
            <a:fld id="{67430974-8C66-4717-AD37-77C6CD01AA3E}" type="datetimeFigureOut">
              <a:rPr kumimoji="1" lang="ja-JP" altLang="en-US" smtClean="0"/>
              <a:t>2025/8/12</a:t>
            </a:fld>
            <a:endParaRPr kumimoji="1" lang="ja-JP" altLang="en-US"/>
          </a:p>
        </p:txBody>
      </p:sp>
      <p:sp>
        <p:nvSpPr>
          <p:cNvPr id="6" name="フッター プレースホルダー 5">
            <a:extLst>
              <a:ext uri="{FF2B5EF4-FFF2-40B4-BE49-F238E27FC236}">
                <a16:creationId xmlns:a16="http://schemas.microsoft.com/office/drawing/2014/main" id="{4F2BEEAC-7E0F-4D59-8F1D-086C09E224A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6442BC3-3FF6-49E3-B372-F6605C81AF0F}"/>
              </a:ext>
            </a:extLst>
          </p:cNvPr>
          <p:cNvSpPr>
            <a:spLocks noGrp="1"/>
          </p:cNvSpPr>
          <p:nvPr>
            <p:ph type="sldNum" sz="quarter" idx="12"/>
          </p:nvPr>
        </p:nvSpPr>
        <p:spPr/>
        <p:txBody>
          <a:bodyPr/>
          <a:lstStyle/>
          <a:p>
            <a:fld id="{852A9754-7A78-45AF-8F11-66EE04C8A0A8}" type="slidenum">
              <a:rPr kumimoji="1" lang="ja-JP" altLang="en-US" smtClean="0"/>
              <a:t>‹#›</a:t>
            </a:fld>
            <a:endParaRPr kumimoji="1" lang="ja-JP" altLang="en-US"/>
          </a:p>
        </p:txBody>
      </p:sp>
    </p:spTree>
    <p:extLst>
      <p:ext uri="{BB962C8B-B14F-4D97-AF65-F5344CB8AC3E}">
        <p14:creationId xmlns:p14="http://schemas.microsoft.com/office/powerpoint/2010/main" val="1801401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20A2B7-368D-44C1-B02C-46363EB005C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A702E63-99A3-4041-B19F-06062FC66D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2A7AC76-3EF5-4330-8332-2FBEF5948A8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6028236-7945-4269-B5A1-DB819EB917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2DF76BC-FC46-4828-8848-4E2DB34AB04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E160E76B-1D3C-48C1-BD41-D5A274B529E5}"/>
              </a:ext>
            </a:extLst>
          </p:cNvPr>
          <p:cNvSpPr>
            <a:spLocks noGrp="1"/>
          </p:cNvSpPr>
          <p:nvPr>
            <p:ph type="dt" sz="half" idx="10"/>
          </p:nvPr>
        </p:nvSpPr>
        <p:spPr/>
        <p:txBody>
          <a:bodyPr/>
          <a:lstStyle/>
          <a:p>
            <a:fld id="{67430974-8C66-4717-AD37-77C6CD01AA3E}" type="datetimeFigureOut">
              <a:rPr kumimoji="1" lang="ja-JP" altLang="en-US" smtClean="0"/>
              <a:t>2025/8/12</a:t>
            </a:fld>
            <a:endParaRPr kumimoji="1" lang="ja-JP" altLang="en-US"/>
          </a:p>
        </p:txBody>
      </p:sp>
      <p:sp>
        <p:nvSpPr>
          <p:cNvPr id="8" name="フッター プレースホルダー 7">
            <a:extLst>
              <a:ext uri="{FF2B5EF4-FFF2-40B4-BE49-F238E27FC236}">
                <a16:creationId xmlns:a16="http://schemas.microsoft.com/office/drawing/2014/main" id="{9AAB5DAC-AC1D-4764-9243-C92AB3C3789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46C49C28-4145-423B-B93B-1E18EE4A33C4}"/>
              </a:ext>
            </a:extLst>
          </p:cNvPr>
          <p:cNvSpPr>
            <a:spLocks noGrp="1"/>
          </p:cNvSpPr>
          <p:nvPr>
            <p:ph type="sldNum" sz="quarter" idx="12"/>
          </p:nvPr>
        </p:nvSpPr>
        <p:spPr/>
        <p:txBody>
          <a:bodyPr/>
          <a:lstStyle/>
          <a:p>
            <a:fld id="{852A9754-7A78-45AF-8F11-66EE04C8A0A8}" type="slidenum">
              <a:rPr kumimoji="1" lang="ja-JP" altLang="en-US" smtClean="0"/>
              <a:t>‹#›</a:t>
            </a:fld>
            <a:endParaRPr kumimoji="1" lang="ja-JP" altLang="en-US"/>
          </a:p>
        </p:txBody>
      </p:sp>
    </p:spTree>
    <p:extLst>
      <p:ext uri="{BB962C8B-B14F-4D97-AF65-F5344CB8AC3E}">
        <p14:creationId xmlns:p14="http://schemas.microsoft.com/office/powerpoint/2010/main" val="1492215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02DC3C-D5EA-4980-80AC-E6581FA511FB}"/>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676A5FFC-C205-4D74-B8F8-5A2402DBD97E}"/>
              </a:ext>
            </a:extLst>
          </p:cNvPr>
          <p:cNvSpPr>
            <a:spLocks noGrp="1"/>
          </p:cNvSpPr>
          <p:nvPr>
            <p:ph type="dt" sz="half" idx="10"/>
          </p:nvPr>
        </p:nvSpPr>
        <p:spPr/>
        <p:txBody>
          <a:bodyPr/>
          <a:lstStyle/>
          <a:p>
            <a:fld id="{67430974-8C66-4717-AD37-77C6CD01AA3E}" type="datetimeFigureOut">
              <a:rPr kumimoji="1" lang="ja-JP" altLang="en-US" smtClean="0"/>
              <a:t>2025/8/12</a:t>
            </a:fld>
            <a:endParaRPr kumimoji="1" lang="ja-JP" altLang="en-US"/>
          </a:p>
        </p:txBody>
      </p:sp>
      <p:sp>
        <p:nvSpPr>
          <p:cNvPr id="4" name="フッター プレースホルダー 3">
            <a:extLst>
              <a:ext uri="{FF2B5EF4-FFF2-40B4-BE49-F238E27FC236}">
                <a16:creationId xmlns:a16="http://schemas.microsoft.com/office/drawing/2014/main" id="{FB1E6EF1-ECF0-4FCF-92D1-8C50E7F472A8}"/>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C3D4E8D-A1B0-4CDA-8235-7E48FA1618A6}"/>
              </a:ext>
            </a:extLst>
          </p:cNvPr>
          <p:cNvSpPr>
            <a:spLocks noGrp="1"/>
          </p:cNvSpPr>
          <p:nvPr>
            <p:ph type="sldNum" sz="quarter" idx="12"/>
          </p:nvPr>
        </p:nvSpPr>
        <p:spPr/>
        <p:txBody>
          <a:bodyPr/>
          <a:lstStyle/>
          <a:p>
            <a:fld id="{852A9754-7A78-45AF-8F11-66EE04C8A0A8}" type="slidenum">
              <a:rPr kumimoji="1" lang="ja-JP" altLang="en-US" smtClean="0"/>
              <a:t>‹#›</a:t>
            </a:fld>
            <a:endParaRPr kumimoji="1" lang="ja-JP" altLang="en-US"/>
          </a:p>
        </p:txBody>
      </p:sp>
    </p:spTree>
    <p:extLst>
      <p:ext uri="{BB962C8B-B14F-4D97-AF65-F5344CB8AC3E}">
        <p14:creationId xmlns:p14="http://schemas.microsoft.com/office/powerpoint/2010/main" val="4240040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0431CAB8-D99B-4CA6-B656-50DFB3692C3B}"/>
              </a:ext>
            </a:extLst>
          </p:cNvPr>
          <p:cNvSpPr>
            <a:spLocks noGrp="1"/>
          </p:cNvSpPr>
          <p:nvPr>
            <p:ph type="dt" sz="half" idx="10"/>
          </p:nvPr>
        </p:nvSpPr>
        <p:spPr/>
        <p:txBody>
          <a:bodyPr/>
          <a:lstStyle/>
          <a:p>
            <a:fld id="{67430974-8C66-4717-AD37-77C6CD01AA3E}" type="datetimeFigureOut">
              <a:rPr kumimoji="1" lang="ja-JP" altLang="en-US" smtClean="0"/>
              <a:t>2025/8/12</a:t>
            </a:fld>
            <a:endParaRPr kumimoji="1" lang="ja-JP" altLang="en-US"/>
          </a:p>
        </p:txBody>
      </p:sp>
      <p:sp>
        <p:nvSpPr>
          <p:cNvPr id="3" name="フッター プレースホルダー 2">
            <a:extLst>
              <a:ext uri="{FF2B5EF4-FFF2-40B4-BE49-F238E27FC236}">
                <a16:creationId xmlns:a16="http://schemas.microsoft.com/office/drawing/2014/main" id="{04C31396-F32E-483B-AD5B-CEB41ADACC4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C571BFA-ED33-4215-9783-DD906B5A0C07}"/>
              </a:ext>
            </a:extLst>
          </p:cNvPr>
          <p:cNvSpPr>
            <a:spLocks noGrp="1"/>
          </p:cNvSpPr>
          <p:nvPr>
            <p:ph type="sldNum" sz="quarter" idx="12"/>
          </p:nvPr>
        </p:nvSpPr>
        <p:spPr/>
        <p:txBody>
          <a:bodyPr/>
          <a:lstStyle/>
          <a:p>
            <a:fld id="{852A9754-7A78-45AF-8F11-66EE04C8A0A8}" type="slidenum">
              <a:rPr kumimoji="1" lang="ja-JP" altLang="en-US" smtClean="0"/>
              <a:t>‹#›</a:t>
            </a:fld>
            <a:endParaRPr kumimoji="1" lang="ja-JP" altLang="en-US"/>
          </a:p>
        </p:txBody>
      </p:sp>
    </p:spTree>
    <p:extLst>
      <p:ext uri="{BB962C8B-B14F-4D97-AF65-F5344CB8AC3E}">
        <p14:creationId xmlns:p14="http://schemas.microsoft.com/office/powerpoint/2010/main" val="1322038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7C32109-D80F-4C78-B3AD-622A9CF5026D}"/>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1F4BB4C-A018-45FF-BDA3-6FAEEF7CFB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794182D-F095-4822-8808-C753C247E5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C7847A9-3C60-4115-84BE-4B1C96BB5162}"/>
              </a:ext>
            </a:extLst>
          </p:cNvPr>
          <p:cNvSpPr>
            <a:spLocks noGrp="1"/>
          </p:cNvSpPr>
          <p:nvPr>
            <p:ph type="dt" sz="half" idx="10"/>
          </p:nvPr>
        </p:nvSpPr>
        <p:spPr/>
        <p:txBody>
          <a:bodyPr/>
          <a:lstStyle/>
          <a:p>
            <a:fld id="{67430974-8C66-4717-AD37-77C6CD01AA3E}" type="datetimeFigureOut">
              <a:rPr kumimoji="1" lang="ja-JP" altLang="en-US" smtClean="0"/>
              <a:t>2025/8/12</a:t>
            </a:fld>
            <a:endParaRPr kumimoji="1" lang="ja-JP" altLang="en-US"/>
          </a:p>
        </p:txBody>
      </p:sp>
      <p:sp>
        <p:nvSpPr>
          <p:cNvPr id="6" name="フッター プレースホルダー 5">
            <a:extLst>
              <a:ext uri="{FF2B5EF4-FFF2-40B4-BE49-F238E27FC236}">
                <a16:creationId xmlns:a16="http://schemas.microsoft.com/office/drawing/2014/main" id="{83E80382-E916-4DAE-B166-EB0CFE89B4C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31A66A0-D8E9-4856-9BA5-C43C70DCE71D}"/>
              </a:ext>
            </a:extLst>
          </p:cNvPr>
          <p:cNvSpPr>
            <a:spLocks noGrp="1"/>
          </p:cNvSpPr>
          <p:nvPr>
            <p:ph type="sldNum" sz="quarter" idx="12"/>
          </p:nvPr>
        </p:nvSpPr>
        <p:spPr/>
        <p:txBody>
          <a:bodyPr/>
          <a:lstStyle/>
          <a:p>
            <a:fld id="{852A9754-7A78-45AF-8F11-66EE04C8A0A8}" type="slidenum">
              <a:rPr kumimoji="1" lang="ja-JP" altLang="en-US" smtClean="0"/>
              <a:t>‹#›</a:t>
            </a:fld>
            <a:endParaRPr kumimoji="1" lang="ja-JP" altLang="en-US"/>
          </a:p>
        </p:txBody>
      </p:sp>
    </p:spTree>
    <p:extLst>
      <p:ext uri="{BB962C8B-B14F-4D97-AF65-F5344CB8AC3E}">
        <p14:creationId xmlns:p14="http://schemas.microsoft.com/office/powerpoint/2010/main" val="162697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EA1459-58C6-4802-82A5-7B6E2E2042B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8AE3663-540A-4A19-9909-DAAD35592B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A591A04A-3154-41B5-ADC6-C8A0A2B53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FDA0726-B3B8-422A-BCD7-BF766685F3FC}"/>
              </a:ext>
            </a:extLst>
          </p:cNvPr>
          <p:cNvSpPr>
            <a:spLocks noGrp="1"/>
          </p:cNvSpPr>
          <p:nvPr>
            <p:ph type="dt" sz="half" idx="10"/>
          </p:nvPr>
        </p:nvSpPr>
        <p:spPr/>
        <p:txBody>
          <a:bodyPr/>
          <a:lstStyle/>
          <a:p>
            <a:fld id="{67430974-8C66-4717-AD37-77C6CD01AA3E}" type="datetimeFigureOut">
              <a:rPr kumimoji="1" lang="ja-JP" altLang="en-US" smtClean="0"/>
              <a:t>2025/8/12</a:t>
            </a:fld>
            <a:endParaRPr kumimoji="1" lang="ja-JP" altLang="en-US"/>
          </a:p>
        </p:txBody>
      </p:sp>
      <p:sp>
        <p:nvSpPr>
          <p:cNvPr id="6" name="フッター プレースホルダー 5">
            <a:extLst>
              <a:ext uri="{FF2B5EF4-FFF2-40B4-BE49-F238E27FC236}">
                <a16:creationId xmlns:a16="http://schemas.microsoft.com/office/drawing/2014/main" id="{4AB5D1C5-BC0A-4CDB-824E-FE8B1D20D7F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12CBE5A-E147-44FF-8E48-ED50229509A5}"/>
              </a:ext>
            </a:extLst>
          </p:cNvPr>
          <p:cNvSpPr>
            <a:spLocks noGrp="1"/>
          </p:cNvSpPr>
          <p:nvPr>
            <p:ph type="sldNum" sz="quarter" idx="12"/>
          </p:nvPr>
        </p:nvSpPr>
        <p:spPr/>
        <p:txBody>
          <a:bodyPr/>
          <a:lstStyle/>
          <a:p>
            <a:fld id="{852A9754-7A78-45AF-8F11-66EE04C8A0A8}" type="slidenum">
              <a:rPr kumimoji="1" lang="ja-JP" altLang="en-US" smtClean="0"/>
              <a:t>‹#›</a:t>
            </a:fld>
            <a:endParaRPr kumimoji="1" lang="ja-JP" altLang="en-US"/>
          </a:p>
        </p:txBody>
      </p:sp>
    </p:spTree>
    <p:extLst>
      <p:ext uri="{BB962C8B-B14F-4D97-AF65-F5344CB8AC3E}">
        <p14:creationId xmlns:p14="http://schemas.microsoft.com/office/powerpoint/2010/main" val="2734630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8908BBF-077E-4518-9648-7E76B92A59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8368D41-989E-45C4-97CB-2114EB0069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455EC6B-6B82-444F-9D9E-63A86CF206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430974-8C66-4717-AD37-77C6CD01AA3E}" type="datetimeFigureOut">
              <a:rPr kumimoji="1" lang="ja-JP" altLang="en-US" smtClean="0"/>
              <a:t>2025/8/12</a:t>
            </a:fld>
            <a:endParaRPr kumimoji="1" lang="ja-JP" altLang="en-US"/>
          </a:p>
        </p:txBody>
      </p:sp>
      <p:sp>
        <p:nvSpPr>
          <p:cNvPr id="5" name="フッター プレースホルダー 4">
            <a:extLst>
              <a:ext uri="{FF2B5EF4-FFF2-40B4-BE49-F238E27FC236}">
                <a16:creationId xmlns:a16="http://schemas.microsoft.com/office/drawing/2014/main" id="{EF47B4CA-1845-4A84-8BD1-CDD97BE874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3FE807D-ECB9-4C77-9BCD-43AD40AD5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A9754-7A78-45AF-8F11-66EE04C8A0A8}" type="slidenum">
              <a:rPr kumimoji="1" lang="ja-JP" altLang="en-US" smtClean="0"/>
              <a:t>‹#›</a:t>
            </a:fld>
            <a:endParaRPr kumimoji="1" lang="ja-JP" altLang="en-US"/>
          </a:p>
        </p:txBody>
      </p:sp>
    </p:spTree>
    <p:extLst>
      <p:ext uri="{BB962C8B-B14F-4D97-AF65-F5344CB8AC3E}">
        <p14:creationId xmlns:p14="http://schemas.microsoft.com/office/powerpoint/2010/main" val="3966235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D71745B3-4C6A-4E86-A9E1-D1A5FFA60E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390" y="707840"/>
            <a:ext cx="4255214" cy="5143374"/>
          </a:xfrm>
          <a:prstGeom prst="rect">
            <a:avLst/>
          </a:prstGeom>
        </p:spPr>
      </p:pic>
      <p:sp>
        <p:nvSpPr>
          <p:cNvPr id="14" name="テキスト ボックス 13">
            <a:extLst>
              <a:ext uri="{FF2B5EF4-FFF2-40B4-BE49-F238E27FC236}">
                <a16:creationId xmlns:a16="http://schemas.microsoft.com/office/drawing/2014/main" id="{65CE7027-DD97-4A45-ACF6-E6C5C34119AE}"/>
              </a:ext>
            </a:extLst>
          </p:cNvPr>
          <p:cNvSpPr txBox="1"/>
          <p:nvPr/>
        </p:nvSpPr>
        <p:spPr>
          <a:xfrm>
            <a:off x="3490152" y="3620141"/>
            <a:ext cx="5211683" cy="523220"/>
          </a:xfrm>
          <a:prstGeom prst="rect">
            <a:avLst/>
          </a:prstGeom>
          <a:noFill/>
        </p:spPr>
        <p:txBody>
          <a:bodyPr wrap="none" rtlCol="0">
            <a:spAutoFit/>
          </a:bodyPr>
          <a:lstStyle/>
          <a:p>
            <a:r>
              <a:rPr kumimoji="0" lang="ja-JP" altLang="en-US" sz="2800" dirty="0">
                <a:effectLst>
                  <a:glow rad="228600">
                    <a:schemeClr val="bg1">
                      <a:alpha val="82000"/>
                    </a:schemeClr>
                  </a:glow>
                </a:effectLst>
                <a:latin typeface="BIZ UDゴシック" panose="020B0400000000000000" pitchFamily="49" charset="-128"/>
                <a:ea typeface="BIZ UDゴシック" panose="020B0400000000000000" pitchFamily="49" charset="-128"/>
                <a:cs typeface="Times New Roman" panose="02020603050405020304" pitchFamily="18" charset="0"/>
              </a:rPr>
              <a:t>第</a:t>
            </a:r>
            <a:r>
              <a:rPr kumimoji="0" lang="en-US" altLang="ja-JP" sz="2800" dirty="0">
                <a:effectLst>
                  <a:glow rad="228600">
                    <a:schemeClr val="bg1">
                      <a:alpha val="82000"/>
                    </a:schemeClr>
                  </a:glow>
                </a:effectLst>
                <a:latin typeface="BIZ UDゴシック" panose="020B0400000000000000" pitchFamily="49" charset="-128"/>
                <a:ea typeface="BIZ UDゴシック" panose="020B0400000000000000" pitchFamily="49" charset="-128"/>
                <a:cs typeface="Times New Roman" panose="02020603050405020304" pitchFamily="18" charset="0"/>
              </a:rPr>
              <a:t>45</a:t>
            </a:r>
            <a:r>
              <a:rPr kumimoji="0" lang="ja-JP" altLang="en-US" sz="2800" dirty="0">
                <a:effectLst>
                  <a:glow rad="228600">
                    <a:schemeClr val="bg1">
                      <a:alpha val="82000"/>
                    </a:schemeClr>
                  </a:glow>
                </a:effectLst>
                <a:latin typeface="BIZ UDゴシック" panose="020B0400000000000000" pitchFamily="49" charset="-128"/>
                <a:ea typeface="BIZ UDゴシック" panose="020B0400000000000000" pitchFamily="49" charset="-128"/>
                <a:cs typeface="Times New Roman" panose="02020603050405020304" pitchFamily="18" charset="0"/>
              </a:rPr>
              <a:t>回全国豊かな海づくり大会</a:t>
            </a:r>
          </a:p>
        </p:txBody>
      </p:sp>
      <p:sp>
        <p:nvSpPr>
          <p:cNvPr id="15" name="正方形/長方形 14">
            <a:extLst>
              <a:ext uri="{FF2B5EF4-FFF2-40B4-BE49-F238E27FC236}">
                <a16:creationId xmlns:a16="http://schemas.microsoft.com/office/drawing/2014/main" id="{7E6C61F9-8DA9-4850-A8BD-3377D58FE97C}"/>
              </a:ext>
            </a:extLst>
          </p:cNvPr>
          <p:cNvSpPr/>
          <p:nvPr/>
        </p:nvSpPr>
        <p:spPr>
          <a:xfrm>
            <a:off x="2136246" y="4834391"/>
            <a:ext cx="7919499" cy="667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Rectangle 2">
            <a:extLst>
              <a:ext uri="{FF2B5EF4-FFF2-40B4-BE49-F238E27FC236}">
                <a16:creationId xmlns:a16="http://schemas.microsoft.com/office/drawing/2014/main" id="{16ABEBEB-96E7-4F3B-B41D-605F08E54924}"/>
              </a:ext>
            </a:extLst>
          </p:cNvPr>
          <p:cNvSpPr>
            <a:spLocks noChangeArrowheads="1"/>
          </p:cNvSpPr>
          <p:nvPr/>
        </p:nvSpPr>
        <p:spPr bwMode="auto">
          <a:xfrm>
            <a:off x="3593944" y="4143361"/>
            <a:ext cx="519725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2400" b="0" i="0" u="none" strike="noStrike" cap="none" normalizeH="0" baseline="0" dirty="0">
                <a:ln>
                  <a:noFill/>
                </a:ln>
                <a:effectLst>
                  <a:glow rad="228600">
                    <a:schemeClr val="bg1">
                      <a:alpha val="82000"/>
                    </a:schemeClr>
                  </a:glow>
                </a:effectLst>
                <a:latin typeface="BIZ UDゴシック" panose="020B0400000000000000" pitchFamily="49" charset="-128"/>
                <a:ea typeface="BIZ UDゴシック" panose="020B0400000000000000" pitchFamily="49" charset="-128"/>
                <a:cs typeface="Times New Roman" panose="02020603050405020304" pitchFamily="18" charset="0"/>
              </a:rPr>
              <a:t>～魚庭</a:t>
            </a:r>
            <a:r>
              <a:rPr kumimoji="0" lang="en-US" altLang="ja-JP" sz="2400" b="0" i="0" u="none" strike="noStrike" cap="none" normalizeH="0" baseline="0" dirty="0">
                <a:ln>
                  <a:noFill/>
                </a:ln>
                <a:effectLst>
                  <a:glow rad="228600">
                    <a:schemeClr val="bg1">
                      <a:alpha val="82000"/>
                    </a:schemeClr>
                  </a:glow>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kumimoji="0" lang="ja-JP" altLang="en-US" sz="2400" b="0" i="0" u="none" strike="noStrike" cap="none" normalizeH="0" baseline="0" dirty="0">
                <a:ln>
                  <a:noFill/>
                </a:ln>
                <a:effectLst>
                  <a:glow rad="228600">
                    <a:schemeClr val="bg1">
                      <a:alpha val="82000"/>
                    </a:schemeClr>
                  </a:glow>
                </a:effectLst>
                <a:latin typeface="BIZ UDゴシック" panose="020B0400000000000000" pitchFamily="49" charset="-128"/>
                <a:ea typeface="BIZ UDゴシック" panose="020B0400000000000000" pitchFamily="49" charset="-128"/>
                <a:cs typeface="Times New Roman" panose="02020603050405020304" pitchFamily="18" charset="0"/>
              </a:rPr>
              <a:t>なにわ</a:t>
            </a:r>
            <a:r>
              <a:rPr kumimoji="0" lang="en-US" altLang="ja-JP" sz="2400" b="0" i="0" u="none" strike="noStrike" cap="none" normalizeH="0" baseline="0" dirty="0">
                <a:ln>
                  <a:noFill/>
                </a:ln>
                <a:effectLst>
                  <a:glow rad="228600">
                    <a:schemeClr val="bg1">
                      <a:alpha val="82000"/>
                    </a:schemeClr>
                  </a:glow>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kumimoji="0" lang="ja-JP" altLang="en-US" sz="2400" b="0" i="0" u="none" strike="noStrike" cap="none" normalizeH="0" baseline="0" dirty="0">
                <a:ln>
                  <a:noFill/>
                </a:ln>
                <a:effectLst>
                  <a:glow rad="228600">
                    <a:schemeClr val="bg1">
                      <a:alpha val="82000"/>
                    </a:schemeClr>
                  </a:glow>
                </a:effectLst>
                <a:latin typeface="BIZ UDゴシック" panose="020B0400000000000000" pitchFamily="49" charset="-128"/>
                <a:ea typeface="BIZ UDゴシック" panose="020B0400000000000000" pitchFamily="49" charset="-128"/>
                <a:cs typeface="Times New Roman" panose="02020603050405020304" pitchFamily="18" charset="0"/>
              </a:rPr>
              <a:t>の海おおさか大会～</a:t>
            </a:r>
            <a:r>
              <a:rPr kumimoji="0" lang="ja-JP" altLang="en-US" sz="2400" b="0" i="0" u="none" strike="noStrike" cap="none" normalizeH="0" baseline="0" dirty="0">
                <a:ln>
                  <a:noFill/>
                </a:ln>
                <a:effectLst>
                  <a:glow rad="228600">
                    <a:schemeClr val="bg1">
                      <a:alpha val="82000"/>
                    </a:schemeClr>
                  </a:glow>
                </a:effectLst>
              </a:rPr>
              <a:t> </a:t>
            </a:r>
            <a:endParaRPr kumimoji="0" lang="ja-JP" altLang="en-US" sz="2400" b="0" i="0" u="none" strike="noStrike" cap="none" normalizeH="0" baseline="0" dirty="0">
              <a:ln>
                <a:noFill/>
              </a:ln>
              <a:effectLst>
                <a:glow rad="228600">
                  <a:schemeClr val="bg1">
                    <a:alpha val="82000"/>
                  </a:schemeClr>
                </a:glow>
              </a:effectLst>
              <a:latin typeface="Arial" panose="020B0604020202020204" pitchFamily="34" charset="0"/>
            </a:endParaRPr>
          </a:p>
        </p:txBody>
      </p:sp>
      <p:sp>
        <p:nvSpPr>
          <p:cNvPr id="20" name="テキスト ボックス 19">
            <a:extLst>
              <a:ext uri="{FF2B5EF4-FFF2-40B4-BE49-F238E27FC236}">
                <a16:creationId xmlns:a16="http://schemas.microsoft.com/office/drawing/2014/main" id="{E89E68CA-A88C-4517-A380-A45BFCDA9C99}"/>
              </a:ext>
            </a:extLst>
          </p:cNvPr>
          <p:cNvSpPr txBox="1"/>
          <p:nvPr/>
        </p:nvSpPr>
        <p:spPr>
          <a:xfrm flipH="1">
            <a:off x="5078894" y="4906736"/>
            <a:ext cx="2498699" cy="523220"/>
          </a:xfrm>
          <a:prstGeom prst="rect">
            <a:avLst/>
          </a:prstGeom>
          <a:noFill/>
        </p:spPr>
        <p:txBody>
          <a:bodyPr wrap="square" rtlCol="0">
            <a:spAutoFit/>
          </a:bodyPr>
          <a:lstStyle/>
          <a:p>
            <a:r>
              <a:rPr kumimoji="1" lang="ja-JP" altLang="en-US" sz="2800">
                <a:solidFill>
                  <a:schemeClr val="bg1"/>
                </a:solidFill>
                <a:latin typeface="Meiryo UI" panose="020B0604030504040204" pitchFamily="50" charset="-128"/>
                <a:ea typeface="Meiryo UI" panose="020B0604030504040204" pitchFamily="50" charset="-128"/>
              </a:rPr>
              <a:t>協賛のご案内</a:t>
            </a:r>
          </a:p>
        </p:txBody>
      </p:sp>
      <p:sp>
        <p:nvSpPr>
          <p:cNvPr id="21" name="テキスト ボックス 20">
            <a:extLst>
              <a:ext uri="{FF2B5EF4-FFF2-40B4-BE49-F238E27FC236}">
                <a16:creationId xmlns:a16="http://schemas.microsoft.com/office/drawing/2014/main" id="{0E28DB60-3425-4630-AA21-1DCEDCB46ACE}"/>
              </a:ext>
            </a:extLst>
          </p:cNvPr>
          <p:cNvSpPr txBox="1"/>
          <p:nvPr/>
        </p:nvSpPr>
        <p:spPr>
          <a:xfrm>
            <a:off x="3057217" y="6152924"/>
            <a:ext cx="6058894" cy="369332"/>
          </a:xfrm>
          <a:prstGeom prst="rect">
            <a:avLst/>
          </a:prstGeom>
          <a:noFill/>
        </p:spPr>
        <p:txBody>
          <a:bodyPr wrap="square" rtlCol="0">
            <a:spAutoFit/>
          </a:bodyPr>
          <a:lstStyle/>
          <a:p>
            <a:pPr algn="ctr"/>
            <a:r>
              <a:rPr lang="ja-JP" altLang="en-US" dirty="0">
                <a:latin typeface="BIZ UDゴシック" panose="020B0400000000000000" pitchFamily="49" charset="-128"/>
                <a:ea typeface="BIZ UDゴシック" panose="020B0400000000000000" pitchFamily="49" charset="-128"/>
              </a:rPr>
              <a:t>第</a:t>
            </a:r>
            <a:r>
              <a:rPr lang="en-US" altLang="ja-JP" dirty="0">
                <a:latin typeface="BIZ UDゴシック" panose="020B0400000000000000" pitchFamily="49" charset="-128"/>
                <a:ea typeface="BIZ UDゴシック" panose="020B0400000000000000" pitchFamily="49" charset="-128"/>
              </a:rPr>
              <a:t>45</a:t>
            </a:r>
            <a:r>
              <a:rPr lang="ja-JP" altLang="en-US" dirty="0">
                <a:latin typeface="BIZ UDゴシック" panose="020B0400000000000000" pitchFamily="49" charset="-128"/>
                <a:ea typeface="BIZ UDゴシック" panose="020B0400000000000000" pitchFamily="49" charset="-128"/>
              </a:rPr>
              <a:t>回全国豊かな海づくり大会 大阪府実行委員会</a:t>
            </a:r>
            <a:endParaRPr kumimoji="1" lang="ja-JP" altLang="en-US" dirty="0">
              <a:latin typeface="BIZ UDゴシック" panose="020B0400000000000000" pitchFamily="49" charset="-128"/>
              <a:ea typeface="BIZ UDゴシック" panose="020B0400000000000000" pitchFamily="49" charset="-128"/>
            </a:endParaRPr>
          </a:p>
        </p:txBody>
      </p:sp>
      <p:pic>
        <p:nvPicPr>
          <p:cNvPr id="4" name="図 3">
            <a:extLst>
              <a:ext uri="{FF2B5EF4-FFF2-40B4-BE49-F238E27FC236}">
                <a16:creationId xmlns:a16="http://schemas.microsoft.com/office/drawing/2014/main" id="{7997952F-EBAC-405A-B743-D813781931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7478" y="138535"/>
            <a:ext cx="1217039" cy="1127403"/>
          </a:xfrm>
          <a:prstGeom prst="rect">
            <a:avLst/>
          </a:prstGeom>
        </p:spPr>
      </p:pic>
      <p:sp>
        <p:nvSpPr>
          <p:cNvPr id="11" name="Rectangle 2">
            <a:extLst>
              <a:ext uri="{FF2B5EF4-FFF2-40B4-BE49-F238E27FC236}">
                <a16:creationId xmlns:a16="http://schemas.microsoft.com/office/drawing/2014/main" id="{64A7E2A5-2741-48A4-A8E2-8D7D7E4F67AE}"/>
              </a:ext>
            </a:extLst>
          </p:cNvPr>
          <p:cNvSpPr>
            <a:spLocks noChangeArrowheads="1"/>
          </p:cNvSpPr>
          <p:nvPr/>
        </p:nvSpPr>
        <p:spPr bwMode="auto">
          <a:xfrm>
            <a:off x="205081" y="1596916"/>
            <a:ext cx="11822467"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0" b="1" spc="50" dirty="0">
                <a:ln w="9525" cmpd="sng">
                  <a:noFill/>
                  <a:prstDash val="solid"/>
                </a:ln>
                <a:effectLst>
                  <a:glow rad="127000">
                    <a:schemeClr val="bg1"/>
                  </a:glow>
                </a:effectLst>
                <a:latin typeface="BIZ UDゴシック" panose="020B0400000000000000" pitchFamily="49" charset="-128"/>
                <a:ea typeface="BIZ UDゴシック" panose="020B0400000000000000" pitchFamily="49" charset="-128"/>
                <a:cs typeface="Times New Roman" panose="02020603050405020304" pitchFamily="18" charset="0"/>
              </a:rPr>
              <a:t>一緒に海の豊かさを守りませんか</a:t>
            </a:r>
            <a:endParaRPr kumimoji="0" lang="en-US" altLang="ja-JP" sz="6000" b="1" spc="50" dirty="0">
              <a:ln w="9525" cmpd="sng">
                <a:noFill/>
                <a:prstDash val="solid"/>
              </a:ln>
              <a:effectLst>
                <a:glow rad="127000">
                  <a:schemeClr val="bg1"/>
                </a:glow>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4400" b="1" i="0" u="none" strike="noStrike" spc="50" normalizeH="0" baseline="0" dirty="0">
                <a:ln w="9525" cmpd="sng">
                  <a:noFill/>
                  <a:prstDash val="solid"/>
                </a:ln>
                <a:effectLst>
                  <a:glow rad="127000">
                    <a:schemeClr val="bg1"/>
                  </a:glow>
                </a:effectLst>
                <a:latin typeface="BIZ UDゴシック" panose="020B0400000000000000" pitchFamily="49" charset="-128"/>
                <a:ea typeface="BIZ UDゴシック" panose="020B0400000000000000" pitchFamily="49" charset="-128"/>
                <a:cs typeface="Times New Roman" panose="02020603050405020304" pitchFamily="18" charset="0"/>
              </a:rPr>
              <a:t>～森・里・街・川・海のつながり～</a:t>
            </a:r>
            <a:endParaRPr kumimoji="0" lang="ja-JP" altLang="en-US" sz="4400" b="1" i="0" u="none" strike="noStrike" spc="50" normalizeH="0" baseline="0" dirty="0">
              <a:ln w="9525" cmpd="sng">
                <a:noFill/>
                <a:prstDash val="solid"/>
              </a:ln>
              <a:effectLst>
                <a:glow rad="127000">
                  <a:schemeClr val="bg1"/>
                </a:glow>
              </a:effectLst>
              <a:latin typeface="Arial" panose="020B0604020202020204" pitchFamily="34" charset="0"/>
            </a:endParaRPr>
          </a:p>
        </p:txBody>
      </p:sp>
      <p:sp>
        <p:nvSpPr>
          <p:cNvPr id="10" name="Rectangle 2">
            <a:extLst>
              <a:ext uri="{FF2B5EF4-FFF2-40B4-BE49-F238E27FC236}">
                <a16:creationId xmlns:a16="http://schemas.microsoft.com/office/drawing/2014/main" id="{B1FAC2AF-B405-4782-993D-896D19390FA1}"/>
              </a:ext>
            </a:extLst>
          </p:cNvPr>
          <p:cNvSpPr>
            <a:spLocks noChangeArrowheads="1"/>
          </p:cNvSpPr>
          <p:nvPr/>
        </p:nvSpPr>
        <p:spPr bwMode="auto">
          <a:xfrm>
            <a:off x="174599" y="1559108"/>
            <a:ext cx="11822467"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0" b="1" spc="50" dirty="0">
                <a:ln w="9525" cmpd="sng">
                  <a:noFill/>
                  <a:prstDash val="solid"/>
                </a:ln>
                <a:solidFill>
                  <a:schemeClr val="accent5">
                    <a:lumMod val="75000"/>
                  </a:schemeClr>
                </a:solidFill>
                <a:effectLst>
                  <a:glow rad="139700">
                    <a:schemeClr val="bg1">
                      <a:alpha val="40000"/>
                    </a:schemeClr>
                  </a:glow>
                </a:effectLst>
                <a:latin typeface="BIZ UDゴシック" panose="020B0400000000000000" pitchFamily="49" charset="-128"/>
                <a:ea typeface="BIZ UDゴシック" panose="020B0400000000000000" pitchFamily="49" charset="-128"/>
                <a:cs typeface="Times New Roman" panose="02020603050405020304" pitchFamily="18" charset="0"/>
              </a:rPr>
              <a:t>一緒に海の豊かさを守りませんか</a:t>
            </a:r>
            <a:endParaRPr kumimoji="0" lang="en-US" altLang="ja-JP" sz="6000" b="1" spc="50" dirty="0">
              <a:ln w="9525" cmpd="sng">
                <a:noFill/>
                <a:prstDash val="solid"/>
              </a:ln>
              <a:solidFill>
                <a:schemeClr val="accent5">
                  <a:lumMod val="75000"/>
                </a:schemeClr>
              </a:solidFill>
              <a:effectLst>
                <a:glow rad="139700">
                  <a:schemeClr val="bg1">
                    <a:alpha val="40000"/>
                  </a:schemeClr>
                </a:glow>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4400" b="1" i="0" u="none" strike="noStrike" spc="50" normalizeH="0" baseline="0" dirty="0">
                <a:ln w="9525" cmpd="sng">
                  <a:noFill/>
                  <a:prstDash val="solid"/>
                </a:ln>
                <a:solidFill>
                  <a:schemeClr val="accent5">
                    <a:lumMod val="75000"/>
                  </a:schemeClr>
                </a:solidFill>
                <a:effectLst>
                  <a:glow rad="139700">
                    <a:schemeClr val="bg1">
                      <a:alpha val="40000"/>
                    </a:schemeClr>
                  </a:glow>
                </a:effectLst>
                <a:latin typeface="BIZ UDゴシック" panose="020B0400000000000000" pitchFamily="49" charset="-128"/>
                <a:ea typeface="BIZ UDゴシック" panose="020B0400000000000000" pitchFamily="49" charset="-128"/>
                <a:cs typeface="Times New Roman" panose="02020603050405020304" pitchFamily="18" charset="0"/>
              </a:rPr>
              <a:t>～森・里・街・川・海のつながり～</a:t>
            </a:r>
            <a:endParaRPr kumimoji="0" lang="ja-JP" altLang="en-US" sz="4400" b="1" i="0" u="none" strike="noStrike" spc="50" normalizeH="0" baseline="0" dirty="0">
              <a:ln w="9525" cmpd="sng">
                <a:noFill/>
                <a:prstDash val="solid"/>
              </a:ln>
              <a:solidFill>
                <a:schemeClr val="accent5">
                  <a:lumMod val="75000"/>
                </a:schemeClr>
              </a:solidFill>
              <a:effectLst>
                <a:glow rad="139700">
                  <a:schemeClr val="bg1">
                    <a:alpha val="40000"/>
                  </a:schemeClr>
                </a:glow>
              </a:effectLst>
              <a:latin typeface="Arial" panose="020B0604020202020204" pitchFamily="34" charset="0"/>
            </a:endParaRPr>
          </a:p>
        </p:txBody>
      </p:sp>
      <p:sp>
        <p:nvSpPr>
          <p:cNvPr id="2" name="テキスト ボックス 1">
            <a:extLst>
              <a:ext uri="{FF2B5EF4-FFF2-40B4-BE49-F238E27FC236}">
                <a16:creationId xmlns:a16="http://schemas.microsoft.com/office/drawing/2014/main" id="{00A2305C-5119-43C7-96A1-7872D688A3D8}"/>
              </a:ext>
            </a:extLst>
          </p:cNvPr>
          <p:cNvSpPr txBox="1"/>
          <p:nvPr/>
        </p:nvSpPr>
        <p:spPr>
          <a:xfrm>
            <a:off x="10189029" y="220436"/>
            <a:ext cx="1797884" cy="369332"/>
          </a:xfrm>
          <a:prstGeom prst="rect">
            <a:avLst/>
          </a:prstGeom>
          <a:noFill/>
          <a:ln>
            <a:solidFill>
              <a:schemeClr val="tx1"/>
            </a:solidFill>
          </a:ln>
        </p:spPr>
        <p:txBody>
          <a:bodyPr wrap="square" rtlCol="0">
            <a:spAutoFit/>
          </a:bodyPr>
          <a:lstStyle/>
          <a:p>
            <a:pPr algn="ctr"/>
            <a:r>
              <a:rPr kumimoji="1" lang="ja-JP" altLang="en-US" dirty="0">
                <a:latin typeface="BIZ UDゴシック" panose="020B0400000000000000" pitchFamily="49" charset="-128"/>
                <a:ea typeface="BIZ UDゴシック" panose="020B0400000000000000" pitchFamily="49" charset="-128"/>
              </a:rPr>
              <a:t>参考資料</a:t>
            </a:r>
            <a:r>
              <a:rPr lang="ja-JP" altLang="en-US" dirty="0">
                <a:latin typeface="BIZ UDゴシック" panose="020B0400000000000000" pitchFamily="49" charset="-128"/>
                <a:ea typeface="BIZ UDゴシック" panose="020B0400000000000000" pitchFamily="49" charset="-128"/>
              </a:rPr>
              <a:t>２</a:t>
            </a:r>
            <a:endParaRPr kumimoji="1" lang="en-US" altLang="ja-JP"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85834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1890F97-7FF6-444E-A374-3AEFFD62DA9B}"/>
              </a:ext>
            </a:extLst>
          </p:cNvPr>
          <p:cNvSpPr/>
          <p:nvPr/>
        </p:nvSpPr>
        <p:spPr>
          <a:xfrm>
            <a:off x="0" y="437904"/>
            <a:ext cx="12192000" cy="1828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37BE28C0-DF28-4FBE-A825-9DA94439779F}"/>
              </a:ext>
            </a:extLst>
          </p:cNvPr>
          <p:cNvSpPr txBox="1"/>
          <p:nvPr/>
        </p:nvSpPr>
        <p:spPr>
          <a:xfrm>
            <a:off x="5392347" y="0"/>
            <a:ext cx="1415772" cy="461665"/>
          </a:xfrm>
          <a:prstGeom prst="rect">
            <a:avLst/>
          </a:prstGeom>
          <a:noFill/>
        </p:spPr>
        <p:txBody>
          <a:bodyPr wrap="none" rtlCol="0">
            <a:spAutoFit/>
          </a:bodyPr>
          <a:lstStyle/>
          <a:p>
            <a:pPr algn="ctr"/>
            <a:r>
              <a:rPr kumimoji="1" lang="ja-JP" altLang="en-US" sz="2400" dirty="0">
                <a:latin typeface="BIZ UDゴシック" panose="020B0400000000000000" pitchFamily="49" charset="-128"/>
                <a:ea typeface="BIZ UDゴシック" panose="020B0400000000000000" pitchFamily="49" charset="-128"/>
              </a:rPr>
              <a:t>はじめに</a:t>
            </a:r>
            <a:endParaRPr kumimoji="1" lang="ja-JP" altLang="en-US"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ABDAC943-0C43-4948-B0AC-7ABD335703D2}"/>
              </a:ext>
            </a:extLst>
          </p:cNvPr>
          <p:cNvSpPr txBox="1"/>
          <p:nvPr/>
        </p:nvSpPr>
        <p:spPr>
          <a:xfrm>
            <a:off x="140009" y="583639"/>
            <a:ext cx="7340471" cy="369332"/>
          </a:xfrm>
          <a:prstGeom prst="rect">
            <a:avLst/>
          </a:prstGeom>
          <a:noFill/>
        </p:spPr>
        <p:txBody>
          <a:bodyPr wrap="none" rtlCol="0">
            <a:spAutoFit/>
          </a:bodyPr>
          <a:lstStyle/>
          <a:p>
            <a:r>
              <a:rPr kumimoji="1" lang="ja-JP" altLang="en-US" dirty="0">
                <a:latin typeface="BIZ UDゴシック" panose="020B0400000000000000" pitchFamily="49" charset="-128"/>
                <a:ea typeface="BIZ UDゴシック" panose="020B0400000000000000" pitchFamily="49" charset="-128"/>
              </a:rPr>
              <a:t>全国豊かな海づくり大会（第</a:t>
            </a:r>
            <a:r>
              <a:rPr kumimoji="1" lang="en-US" altLang="ja-JP" dirty="0">
                <a:latin typeface="BIZ UDゴシック" panose="020B0400000000000000" pitchFamily="49" charset="-128"/>
                <a:ea typeface="BIZ UDゴシック" panose="020B0400000000000000" pitchFamily="49" charset="-128"/>
              </a:rPr>
              <a:t>45</a:t>
            </a:r>
            <a:r>
              <a:rPr kumimoji="1" lang="ja-JP" altLang="en-US" dirty="0">
                <a:latin typeface="BIZ UDゴシック" panose="020B0400000000000000" pitchFamily="49" charset="-128"/>
                <a:ea typeface="BIZ UDゴシック" panose="020B0400000000000000" pitchFamily="49" charset="-128"/>
              </a:rPr>
              <a:t>回）を、大阪で初めて開催します。</a:t>
            </a:r>
          </a:p>
        </p:txBody>
      </p:sp>
      <p:sp>
        <p:nvSpPr>
          <p:cNvPr id="5" name="テキスト ボックス 4">
            <a:extLst>
              <a:ext uri="{FF2B5EF4-FFF2-40B4-BE49-F238E27FC236}">
                <a16:creationId xmlns:a16="http://schemas.microsoft.com/office/drawing/2014/main" id="{C2CF5B33-4B52-4D54-982C-1488835114EB}"/>
              </a:ext>
            </a:extLst>
          </p:cNvPr>
          <p:cNvSpPr txBox="1"/>
          <p:nvPr/>
        </p:nvSpPr>
        <p:spPr>
          <a:xfrm>
            <a:off x="239400" y="861299"/>
            <a:ext cx="5645853" cy="6026604"/>
          </a:xfrm>
          <a:prstGeom prst="rect">
            <a:avLst/>
          </a:prstGeom>
          <a:noFill/>
          <a:ln>
            <a:noFill/>
          </a:ln>
        </p:spPr>
        <p:txBody>
          <a:bodyPr wrap="square" lIns="91440" tIns="180000" rIns="91440" bIns="180000" rtlCol="0" anchor="ctr" anchorCtr="1">
            <a:spAutoFit/>
          </a:bodyPr>
          <a:lstStyle/>
          <a:p>
            <a:r>
              <a:rPr kumimoji="1" lang="ja-JP" altLang="en-US" dirty="0">
                <a:latin typeface="BIZ UDゴシック" panose="020B0400000000000000" pitchFamily="49" charset="-128"/>
                <a:ea typeface="BIZ UDゴシック" panose="020B0400000000000000" pitchFamily="49" charset="-128"/>
              </a:rPr>
              <a:t>全国豊かな海づくり大会は、魚食国である日本の食卓に、安全で美味しい水産食糧を届けるため、</a:t>
            </a:r>
            <a:r>
              <a:rPr lang="ja-JP" altLang="en-US" dirty="0">
                <a:latin typeface="BIZ UDゴシック" panose="020B0400000000000000" pitchFamily="49" charset="-128"/>
                <a:ea typeface="BIZ UDゴシック" panose="020B0400000000000000" pitchFamily="49" charset="-128"/>
              </a:rPr>
              <a:t>水産資源の保護・管理と海や湖沼・河川の環境保全の大切さを広く国民に訴えるとともに、つくり育てる</a:t>
            </a:r>
            <a:r>
              <a:rPr kumimoji="1" lang="ja-JP" altLang="en-US" dirty="0">
                <a:latin typeface="BIZ UDゴシック" panose="020B0400000000000000" pitchFamily="49" charset="-128"/>
                <a:ea typeface="BIZ UDゴシック" panose="020B0400000000000000" pitchFamily="49" charset="-128"/>
              </a:rPr>
              <a:t>漁業の推進を通じて、明日のわが国漁業の振興と発展を図ることを目的として、都道府県ごとに昭和</a:t>
            </a:r>
            <a:r>
              <a:rPr kumimoji="1" lang="en-US" altLang="ja-JP" dirty="0">
                <a:latin typeface="BIZ UDゴシック" panose="020B0400000000000000" pitchFamily="49" charset="-128"/>
                <a:ea typeface="BIZ UDゴシック" panose="020B0400000000000000" pitchFamily="49" charset="-128"/>
              </a:rPr>
              <a:t>56</a:t>
            </a:r>
            <a:r>
              <a:rPr kumimoji="1" lang="ja-JP" altLang="en-US" dirty="0">
                <a:latin typeface="BIZ UDゴシック" panose="020B0400000000000000" pitchFamily="49" charset="-128"/>
                <a:ea typeface="BIZ UDゴシック" panose="020B0400000000000000" pitchFamily="49" charset="-128"/>
              </a:rPr>
              <a:t>年</a:t>
            </a:r>
            <a:r>
              <a:rPr lang="ja-JP" altLang="en-US" dirty="0">
                <a:latin typeface="BIZ UDゴシック" panose="020B0400000000000000" pitchFamily="49" charset="-128"/>
                <a:ea typeface="BIZ UDゴシック" panose="020B0400000000000000" pitchFamily="49" charset="-128"/>
              </a:rPr>
              <a:t>から継続して毎年全国各地で開催されている国民的行事の一つです。</a:t>
            </a:r>
            <a:endParaRPr lang="en-US" altLang="ja-JP" dirty="0">
              <a:latin typeface="BIZ UDゴシック" panose="020B0400000000000000" pitchFamily="49" charset="-128"/>
              <a:ea typeface="BIZ UDゴシック" panose="020B0400000000000000" pitchFamily="49" charset="-128"/>
            </a:endParaRPr>
          </a:p>
          <a:p>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大阪で行われるこの大会は、大阪・関西万博を契機に促進される環境等に関する取り組みや行動変容を継続し、水産資源の保護と管理を</a:t>
            </a:r>
            <a:r>
              <a:rPr kumimoji="1" lang="ja-JP" altLang="en-US" dirty="0">
                <a:latin typeface="BIZ UDゴシック" panose="020B0400000000000000" pitchFamily="49" charset="-128"/>
                <a:ea typeface="BIZ UDゴシック" panose="020B0400000000000000" pitchFamily="49" charset="-128"/>
              </a:rPr>
              <a:t>広く府民に訴え、持続可能な漁業を振興するとともに</a:t>
            </a:r>
            <a:r>
              <a:rPr lang="ja-JP" altLang="en-US" b="0" i="0" dirty="0">
                <a:effectLst/>
                <a:latin typeface="BIZ UDゴシック" panose="020B0400000000000000" pitchFamily="49" charset="-128"/>
                <a:ea typeface="BIZ UDゴシック" panose="020B0400000000000000" pitchFamily="49" charset="-128"/>
              </a:rPr>
              <a:t>大阪湾の魅力を全国に発信し、地域の観光や経済活動の活性化を促進します。</a:t>
            </a:r>
            <a:endParaRPr lang="en-US" altLang="ja-JP" b="0" i="0" dirty="0">
              <a:effectLst/>
              <a:latin typeface="BIZ UDゴシック" panose="020B0400000000000000" pitchFamily="49" charset="-128"/>
              <a:ea typeface="BIZ UDゴシック" panose="020B0400000000000000" pitchFamily="49" charset="-128"/>
            </a:endParaRPr>
          </a:p>
          <a:p>
            <a:endParaRPr lang="en-US" altLang="ja-JP"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主  催  者　　豊かな海づくり大会推進委員会</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第</a:t>
            </a:r>
            <a:r>
              <a:rPr lang="en-US" altLang="ja-JP" sz="1600" dirty="0">
                <a:latin typeface="BIZ UDゴシック" panose="020B0400000000000000" pitchFamily="49" charset="-128"/>
                <a:ea typeface="BIZ UDゴシック" panose="020B0400000000000000" pitchFamily="49" charset="-128"/>
              </a:rPr>
              <a:t>45</a:t>
            </a:r>
            <a:r>
              <a:rPr lang="ja-JP" altLang="en-US" sz="1600" dirty="0">
                <a:latin typeface="BIZ UDゴシック" panose="020B0400000000000000" pitchFamily="49" charset="-128"/>
                <a:ea typeface="BIZ UDゴシック" panose="020B0400000000000000" pitchFamily="49" charset="-128"/>
              </a:rPr>
              <a:t>回全国豊かな海づくり大会大阪府実行</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　　　　　　　委員会</a:t>
            </a:r>
            <a:endParaRPr lang="en-US" altLang="ja-JP" sz="1600" dirty="0">
              <a:latin typeface="BIZ UDゴシック" panose="020B0400000000000000" pitchFamily="49" charset="-128"/>
              <a:ea typeface="BIZ UDゴシック" panose="020B0400000000000000" pitchFamily="49" charset="-128"/>
            </a:endParaRPr>
          </a:p>
          <a:p>
            <a:r>
              <a:rPr lang="ja-JP" altLang="en-US" sz="1600" dirty="0">
                <a:latin typeface="BIZ UDゴシック" panose="020B0400000000000000" pitchFamily="49" charset="-128"/>
                <a:ea typeface="BIZ UDゴシック" panose="020B0400000000000000" pitchFamily="49" charset="-128"/>
              </a:rPr>
              <a:t>後　　　援　　農林水産省　環境省</a:t>
            </a:r>
            <a:endParaRPr lang="en-US" altLang="ja-JP" sz="1600" dirty="0">
              <a:latin typeface="BIZ UDゴシック" panose="020B0400000000000000" pitchFamily="49" charset="-128"/>
              <a:ea typeface="BIZ UDゴシック" panose="020B0400000000000000" pitchFamily="49" charset="-128"/>
            </a:endParaRPr>
          </a:p>
          <a:p>
            <a:r>
              <a:rPr lang="ja-JP" altLang="en-US" sz="1600" spc="600" dirty="0">
                <a:latin typeface="BIZ UDゴシック" panose="020B0400000000000000" pitchFamily="49" charset="-128"/>
                <a:ea typeface="BIZ UDゴシック" panose="020B0400000000000000" pitchFamily="49" charset="-128"/>
              </a:rPr>
              <a:t>大会会長</a:t>
            </a:r>
            <a:r>
              <a:rPr lang="ja-JP" altLang="en-US" sz="1600" dirty="0">
                <a:latin typeface="BIZ UDゴシック" panose="020B0400000000000000" pitchFamily="49" charset="-128"/>
                <a:ea typeface="BIZ UDゴシック" panose="020B0400000000000000" pitchFamily="49" charset="-128"/>
              </a:rPr>
              <a:t>　 衆議院議長</a:t>
            </a:r>
          </a:p>
        </p:txBody>
      </p:sp>
      <p:sp>
        <p:nvSpPr>
          <p:cNvPr id="7" name="正方形/長方形 6">
            <a:extLst>
              <a:ext uri="{FF2B5EF4-FFF2-40B4-BE49-F238E27FC236}">
                <a16:creationId xmlns:a16="http://schemas.microsoft.com/office/drawing/2014/main" id="{62E3CC76-DB6B-4E8D-9448-5EA58793AA38}"/>
              </a:ext>
            </a:extLst>
          </p:cNvPr>
          <p:cNvSpPr/>
          <p:nvPr/>
        </p:nvSpPr>
        <p:spPr>
          <a:xfrm>
            <a:off x="140009" y="961546"/>
            <a:ext cx="11812591" cy="582611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3EAAE972-48C0-42D0-B68C-213C1054BC46}"/>
              </a:ext>
            </a:extLst>
          </p:cNvPr>
          <p:cNvPicPr>
            <a:picLocks noChangeAspect="1"/>
          </p:cNvPicPr>
          <p:nvPr/>
        </p:nvPicPr>
        <p:blipFill>
          <a:blip r:embed="rId2"/>
          <a:stretch>
            <a:fillRect/>
          </a:stretch>
        </p:blipFill>
        <p:spPr>
          <a:xfrm>
            <a:off x="6044869" y="986115"/>
            <a:ext cx="6256782" cy="5782056"/>
          </a:xfrm>
          <a:prstGeom prst="rect">
            <a:avLst/>
          </a:prstGeom>
        </p:spPr>
      </p:pic>
    </p:spTree>
    <p:extLst>
      <p:ext uri="{BB962C8B-B14F-4D97-AF65-F5344CB8AC3E}">
        <p14:creationId xmlns:p14="http://schemas.microsoft.com/office/powerpoint/2010/main" val="1811593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44AC46C7-FA58-4BA0-916A-708A26814C21}"/>
              </a:ext>
            </a:extLst>
          </p:cNvPr>
          <p:cNvSpPr/>
          <p:nvPr/>
        </p:nvSpPr>
        <p:spPr>
          <a:xfrm>
            <a:off x="2688201" y="5540116"/>
            <a:ext cx="6806048" cy="1188000"/>
          </a:xfrm>
          <a:prstGeom prst="roundRect">
            <a:avLst>
              <a:gd name="adj" fmla="val 7905"/>
            </a:avLst>
          </a:prstGeom>
          <a:solidFill>
            <a:schemeClr val="bg1">
              <a:alpha val="75000"/>
            </a:schemeClr>
          </a:solidFill>
          <a:ln w="25400">
            <a:solidFill>
              <a:srgbClr val="8EBC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9C8C1FBC-D709-4A09-A1B6-A88E918794D9}"/>
              </a:ext>
            </a:extLst>
          </p:cNvPr>
          <p:cNvSpPr/>
          <p:nvPr/>
        </p:nvSpPr>
        <p:spPr>
          <a:xfrm>
            <a:off x="2687927" y="4151108"/>
            <a:ext cx="6790202" cy="1188000"/>
          </a:xfrm>
          <a:prstGeom prst="roundRect">
            <a:avLst>
              <a:gd name="adj" fmla="val 7905"/>
            </a:avLst>
          </a:prstGeom>
          <a:solidFill>
            <a:schemeClr val="bg1">
              <a:alpha val="75000"/>
            </a:schemeClr>
          </a:solidFill>
          <a:ln w="25400">
            <a:solidFill>
              <a:srgbClr val="D38B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AC12CB10-1400-4E78-9789-5CFAB13DF653}"/>
              </a:ext>
            </a:extLst>
          </p:cNvPr>
          <p:cNvSpPr/>
          <p:nvPr/>
        </p:nvSpPr>
        <p:spPr>
          <a:xfrm>
            <a:off x="2688215" y="2707274"/>
            <a:ext cx="6806048" cy="1188000"/>
          </a:xfrm>
          <a:prstGeom prst="roundRect">
            <a:avLst>
              <a:gd name="adj" fmla="val 7905"/>
            </a:avLst>
          </a:prstGeom>
          <a:solidFill>
            <a:schemeClr val="bg1"/>
          </a:solidFill>
          <a:ln w="25400">
            <a:solidFill>
              <a:srgbClr val="7DAF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正方形/長方形 1">
            <a:extLst>
              <a:ext uri="{FF2B5EF4-FFF2-40B4-BE49-F238E27FC236}">
                <a16:creationId xmlns:a16="http://schemas.microsoft.com/office/drawing/2014/main" id="{D1890F97-7FF6-444E-A374-3AEFFD62DA9B}"/>
              </a:ext>
            </a:extLst>
          </p:cNvPr>
          <p:cNvSpPr/>
          <p:nvPr/>
        </p:nvSpPr>
        <p:spPr>
          <a:xfrm>
            <a:off x="0" y="612000"/>
            <a:ext cx="12192000" cy="1828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37BE28C0-DF28-4FBE-A825-9DA94439779F}"/>
              </a:ext>
            </a:extLst>
          </p:cNvPr>
          <p:cNvSpPr txBox="1"/>
          <p:nvPr/>
        </p:nvSpPr>
        <p:spPr>
          <a:xfrm>
            <a:off x="4392075" y="50400"/>
            <a:ext cx="3416320" cy="523220"/>
          </a:xfrm>
          <a:prstGeom prst="rect">
            <a:avLst/>
          </a:prstGeom>
          <a:noFill/>
        </p:spPr>
        <p:txBody>
          <a:bodyPr wrap="none" rtlCol="0">
            <a:spAutoFit/>
          </a:bodyPr>
          <a:lstStyle/>
          <a:p>
            <a:pPr algn="ctr"/>
            <a:r>
              <a:rPr lang="ja-JP" altLang="en-US" sz="2800" dirty="0">
                <a:latin typeface="BIZ UDゴシック" panose="020B0400000000000000" pitchFamily="49" charset="-128"/>
                <a:ea typeface="BIZ UDゴシック" panose="020B0400000000000000" pitchFamily="49" charset="-128"/>
              </a:rPr>
              <a:t>大阪大会の基本構想</a:t>
            </a:r>
            <a:endParaRPr kumimoji="1" lang="ja-JP" altLang="en-US" sz="2000" dirty="0">
              <a:latin typeface="BIZ UDゴシック" panose="020B0400000000000000" pitchFamily="49" charset="-128"/>
              <a:ea typeface="BIZ UDゴシック" panose="020B0400000000000000" pitchFamily="49" charset="-128"/>
            </a:endParaRPr>
          </a:p>
        </p:txBody>
      </p:sp>
      <p:sp>
        <p:nvSpPr>
          <p:cNvPr id="21" name="テキスト ボックス 20">
            <a:extLst>
              <a:ext uri="{FF2B5EF4-FFF2-40B4-BE49-F238E27FC236}">
                <a16:creationId xmlns:a16="http://schemas.microsoft.com/office/drawing/2014/main" id="{4F40CDDC-AB1C-4224-8498-A0219D3F0550}"/>
              </a:ext>
            </a:extLst>
          </p:cNvPr>
          <p:cNvSpPr txBox="1"/>
          <p:nvPr/>
        </p:nvSpPr>
        <p:spPr>
          <a:xfrm>
            <a:off x="468000" y="783393"/>
            <a:ext cx="11246480" cy="1849545"/>
          </a:xfrm>
          <a:prstGeom prst="rect">
            <a:avLst/>
          </a:prstGeom>
          <a:noFill/>
        </p:spPr>
        <p:txBody>
          <a:bodyPr wrap="square" rtlCol="0">
            <a:spAutoFit/>
          </a:bodyPr>
          <a:lstStyle/>
          <a:p>
            <a:pPr>
              <a:lnSpc>
                <a:spcPct val="150000"/>
              </a:lnSpc>
            </a:pPr>
            <a:r>
              <a:rPr lang="en-US" altLang="ja-JP" kern="100" dirty="0">
                <a:latin typeface="ＭＳ ゴシック" panose="020B0609070205080204" pitchFamily="49" charset="-128"/>
                <a:ea typeface="BIZ UDゴシック" panose="020B0400000000000000" pitchFamily="49" charset="-128"/>
                <a:cs typeface="Times New Roman" panose="02020603050405020304" pitchFamily="18" charset="0"/>
              </a:rPr>
              <a:t>【</a:t>
            </a:r>
            <a:r>
              <a:rPr lang="ja-JP" altLang="en-US" kern="100" dirty="0">
                <a:latin typeface="ＭＳ ゴシック" panose="020B0609070205080204" pitchFamily="49" charset="-128"/>
                <a:ea typeface="BIZ UDゴシック" panose="020B0400000000000000" pitchFamily="49" charset="-128"/>
                <a:cs typeface="Times New Roman" panose="02020603050405020304" pitchFamily="18" charset="0"/>
              </a:rPr>
              <a:t>基本理念</a:t>
            </a:r>
            <a:r>
              <a:rPr lang="en-US" altLang="ja-JP" kern="100" dirty="0">
                <a:latin typeface="ＭＳ ゴシック" panose="020B0609070205080204" pitchFamily="49" charset="-128"/>
                <a:ea typeface="BIZ UDゴシック" panose="020B0400000000000000" pitchFamily="49" charset="-128"/>
                <a:cs typeface="Times New Roman" panose="02020603050405020304" pitchFamily="18" charset="0"/>
              </a:rPr>
              <a:t>】</a:t>
            </a:r>
          </a:p>
          <a:p>
            <a:pPr>
              <a:lnSpc>
                <a:spcPct val="150000"/>
              </a:lnSpc>
            </a:pPr>
            <a:r>
              <a:rPr lang="ja-JP" altLang="en-US" sz="1600" kern="100" dirty="0">
                <a:latin typeface="ＭＳ ゴシック" panose="020B0609070205080204" pitchFamily="49" charset="-128"/>
                <a:ea typeface="BIZ UDゴシック" panose="020B0400000000000000" pitchFamily="49" charset="-128"/>
                <a:cs typeface="Times New Roman" panose="02020603050405020304" pitchFamily="18" charset="0"/>
              </a:rPr>
              <a:t>大阪の海や河川等がもたらす豊かな恵みを将来にわたって享受するため、それらを育む環境の保全・創出や水産資源の保護・管理等の漁業振興への取組みを進めることにより、府内水産物をはじめとした大阪の魅力を広く発信し、水産業の振興と地域の活性化を図る</a:t>
            </a:r>
            <a:endParaRPr lang="en-US" altLang="ja-JP" sz="1600" kern="100" dirty="0">
              <a:latin typeface="ＭＳ ゴシック" panose="020B0609070205080204" pitchFamily="49" charset="-128"/>
              <a:ea typeface="BIZ UDゴシック" panose="020B0400000000000000" pitchFamily="49" charset="-128"/>
              <a:cs typeface="Times New Roman" panose="02020603050405020304" pitchFamily="18" charset="0"/>
            </a:endParaRPr>
          </a:p>
          <a:p>
            <a:pPr>
              <a:lnSpc>
                <a:spcPct val="150000"/>
              </a:lnSpc>
            </a:pPr>
            <a:endParaRPr lang="en-US" altLang="ja-JP" sz="1200" kern="100" dirty="0">
              <a:latin typeface="ＭＳ ゴシック" panose="020B0609070205080204" pitchFamily="49" charset="-128"/>
              <a:ea typeface="BIZ UDゴシック" panose="020B0400000000000000" pitchFamily="49" charset="-128"/>
              <a:cs typeface="Times New Roman" panose="02020603050405020304" pitchFamily="18" charset="0"/>
            </a:endParaRPr>
          </a:p>
        </p:txBody>
      </p:sp>
      <p:sp>
        <p:nvSpPr>
          <p:cNvPr id="22" name="テキスト ボックス 21">
            <a:extLst>
              <a:ext uri="{FF2B5EF4-FFF2-40B4-BE49-F238E27FC236}">
                <a16:creationId xmlns:a16="http://schemas.microsoft.com/office/drawing/2014/main" id="{3B750088-36F7-40DB-A053-C6D2A3F0E692}"/>
              </a:ext>
            </a:extLst>
          </p:cNvPr>
          <p:cNvSpPr txBox="1"/>
          <p:nvPr/>
        </p:nvSpPr>
        <p:spPr>
          <a:xfrm>
            <a:off x="2688200" y="2295054"/>
            <a:ext cx="2523241" cy="369332"/>
          </a:xfrm>
          <a:prstGeom prst="rect">
            <a:avLst/>
          </a:prstGeom>
          <a:noFill/>
        </p:spPr>
        <p:txBody>
          <a:bodyPr wrap="square" rtlCol="0">
            <a:spAutoFit/>
          </a:bodyPr>
          <a:lstStyle/>
          <a:p>
            <a:r>
              <a:rPr lang="en-US" altLang="ja-JP" kern="100" dirty="0">
                <a:latin typeface="ＭＳ ゴシック" panose="020B0609070205080204" pitchFamily="49" charset="-128"/>
                <a:ea typeface="BIZ UDゴシック" panose="020B0400000000000000" pitchFamily="49" charset="-128"/>
                <a:cs typeface="Times New Roman" panose="02020603050405020304" pitchFamily="18" charset="0"/>
              </a:rPr>
              <a:t>【</a:t>
            </a:r>
            <a:r>
              <a:rPr lang="ja-JP" altLang="en-US" kern="100" dirty="0">
                <a:latin typeface="ＭＳ ゴシック" panose="020B0609070205080204" pitchFamily="49" charset="-128"/>
                <a:ea typeface="BIZ UDゴシック" panose="020B0400000000000000" pitchFamily="49" charset="-128"/>
                <a:cs typeface="Times New Roman" panose="02020603050405020304" pitchFamily="18" charset="0"/>
              </a:rPr>
              <a:t>開催意義</a:t>
            </a:r>
            <a:r>
              <a:rPr lang="en-US" altLang="ja-JP" kern="100" dirty="0">
                <a:latin typeface="ＭＳ ゴシック" panose="020B0609070205080204" pitchFamily="49" charset="-128"/>
                <a:ea typeface="BIZ UDゴシック" panose="020B0400000000000000" pitchFamily="49" charset="-128"/>
                <a:cs typeface="Times New Roman" panose="02020603050405020304" pitchFamily="18" charset="0"/>
              </a:rPr>
              <a:t>】</a:t>
            </a:r>
          </a:p>
        </p:txBody>
      </p:sp>
      <p:sp>
        <p:nvSpPr>
          <p:cNvPr id="40" name="テキスト ボックス 39">
            <a:extLst>
              <a:ext uri="{FF2B5EF4-FFF2-40B4-BE49-F238E27FC236}">
                <a16:creationId xmlns:a16="http://schemas.microsoft.com/office/drawing/2014/main" id="{4BD0CB9D-45BA-4A79-ACC9-5F76F1396670}"/>
              </a:ext>
            </a:extLst>
          </p:cNvPr>
          <p:cNvSpPr txBox="1"/>
          <p:nvPr/>
        </p:nvSpPr>
        <p:spPr>
          <a:xfrm>
            <a:off x="2733445" y="4160333"/>
            <a:ext cx="6609642" cy="1169551"/>
          </a:xfrm>
          <a:prstGeom prst="rect">
            <a:avLst/>
          </a:prstGeom>
          <a:noFill/>
        </p:spPr>
        <p:txBody>
          <a:bodyPr wrap="square" rtlCol="0">
            <a:spAutoFit/>
          </a:bodyPr>
          <a:lstStyle/>
          <a:p>
            <a:pPr>
              <a:lnSpc>
                <a:spcPct val="150000"/>
              </a:lnSpc>
            </a:pPr>
            <a:r>
              <a:rPr lang="ja-JP" altLang="en-US" sz="1600" kern="100" dirty="0">
                <a:latin typeface="Javanese Text" panose="02000000000000000000" pitchFamily="2" charset="0"/>
                <a:ea typeface="BIZ UDゴシック" panose="020B0400000000000000" pitchFamily="49" charset="-128"/>
                <a:cs typeface="Times New Roman" panose="02020603050405020304" pitchFamily="18" charset="0"/>
              </a:rPr>
              <a:t>（２）大阪の海にまつわる歴史や食等を学ぶ契機</a:t>
            </a:r>
          </a:p>
          <a:p>
            <a:pPr marL="0" lvl="1">
              <a:lnSpc>
                <a:spcPct val="150000"/>
              </a:lnSpc>
            </a:pPr>
            <a:r>
              <a:rPr lang="ja-JP" altLang="en-US" sz="1600" kern="100" dirty="0">
                <a:latin typeface="Javanese Text" panose="02000000000000000000" pitchFamily="2" charset="0"/>
                <a:ea typeface="BIZ UDゴシック" panose="020B0400000000000000" pitchFamily="49" charset="-128"/>
                <a:cs typeface="Times New Roman" panose="02020603050405020304" pitchFamily="18" charset="0"/>
              </a:rPr>
              <a:t>・「食の都」「天下の台所」「魚庭」等、海にまつわる魅力の再発見</a:t>
            </a:r>
          </a:p>
          <a:p>
            <a:pPr marL="0" lvl="1">
              <a:lnSpc>
                <a:spcPct val="150000"/>
              </a:lnSpc>
            </a:pPr>
            <a:r>
              <a:rPr lang="ja-JP" altLang="en-US" sz="1600" kern="100" dirty="0">
                <a:latin typeface="Javanese Text" panose="02000000000000000000" pitchFamily="2" charset="0"/>
                <a:ea typeface="BIZ UDゴシック" panose="020B0400000000000000" pitchFamily="49" charset="-128"/>
                <a:cs typeface="Times New Roman" panose="02020603050405020304" pitchFamily="18" charset="0"/>
              </a:rPr>
              <a:t>・外国人観光客を含む国内外への発信と来阪者の増大</a:t>
            </a:r>
          </a:p>
        </p:txBody>
      </p:sp>
      <p:sp>
        <p:nvSpPr>
          <p:cNvPr id="41" name="テキスト ボックス 40">
            <a:extLst>
              <a:ext uri="{FF2B5EF4-FFF2-40B4-BE49-F238E27FC236}">
                <a16:creationId xmlns:a16="http://schemas.microsoft.com/office/drawing/2014/main" id="{63CC67FE-CD25-446C-8D60-199F88E7F78A}"/>
              </a:ext>
            </a:extLst>
          </p:cNvPr>
          <p:cNvSpPr txBox="1"/>
          <p:nvPr/>
        </p:nvSpPr>
        <p:spPr>
          <a:xfrm>
            <a:off x="2741647" y="5549341"/>
            <a:ext cx="6699157" cy="1169551"/>
          </a:xfrm>
          <a:prstGeom prst="rect">
            <a:avLst/>
          </a:prstGeom>
          <a:noFill/>
        </p:spPr>
        <p:txBody>
          <a:bodyPr wrap="square" rtlCol="0">
            <a:spAutoFit/>
          </a:bodyPr>
          <a:lstStyle/>
          <a:p>
            <a:pPr>
              <a:lnSpc>
                <a:spcPct val="150000"/>
              </a:lnSpc>
            </a:pPr>
            <a:r>
              <a:rPr lang="ja-JP" altLang="en-US" sz="1600" kern="100" dirty="0">
                <a:latin typeface="Javanese Text" panose="02000000000000000000" pitchFamily="2" charset="0"/>
                <a:ea typeface="BIZ UDゴシック" panose="020B0400000000000000" pitchFamily="49" charset="-128"/>
                <a:cs typeface="Times New Roman" panose="02020603050405020304" pitchFamily="18" charset="0"/>
              </a:rPr>
              <a:t>（３）大阪・関西万博のレガシーの継承</a:t>
            </a:r>
          </a:p>
          <a:p>
            <a:pPr marL="0" lvl="1">
              <a:lnSpc>
                <a:spcPct val="150000"/>
              </a:lnSpc>
            </a:pPr>
            <a:r>
              <a:rPr lang="ja-JP" altLang="en-US" sz="1600" kern="100" dirty="0">
                <a:latin typeface="Javanese Text" panose="02000000000000000000" pitchFamily="2" charset="0"/>
                <a:ea typeface="BIZ UDゴシック" panose="020B0400000000000000" pitchFamily="49" charset="-128"/>
                <a:cs typeface="Times New Roman" panose="02020603050405020304" pitchFamily="18" charset="0"/>
              </a:rPr>
              <a:t>・万博を契機に促進された環境等に関する取組みや行動変容の継承</a:t>
            </a:r>
          </a:p>
          <a:p>
            <a:pPr marL="0" lvl="1">
              <a:lnSpc>
                <a:spcPct val="150000"/>
              </a:lnSpc>
            </a:pPr>
            <a:r>
              <a:rPr lang="ja-JP" altLang="en-US" sz="1600" kern="100" dirty="0">
                <a:latin typeface="Javanese Text" panose="02000000000000000000" pitchFamily="2" charset="0"/>
                <a:ea typeface="BIZ UDゴシック" panose="020B0400000000000000" pitchFamily="49" charset="-128"/>
                <a:cs typeface="Times New Roman" panose="02020603050405020304" pitchFamily="18" charset="0"/>
              </a:rPr>
              <a:t>・水産資源からの健康・食育、ＳＤＧｓ等、いのち輝く未来社会の共創</a:t>
            </a:r>
          </a:p>
        </p:txBody>
      </p:sp>
      <p:sp>
        <p:nvSpPr>
          <p:cNvPr id="42" name="テキスト ボックス 41">
            <a:extLst>
              <a:ext uri="{FF2B5EF4-FFF2-40B4-BE49-F238E27FC236}">
                <a16:creationId xmlns:a16="http://schemas.microsoft.com/office/drawing/2014/main" id="{D1594090-075E-419C-A0AA-AB751E4D1479}"/>
              </a:ext>
            </a:extLst>
          </p:cNvPr>
          <p:cNvSpPr txBox="1"/>
          <p:nvPr/>
        </p:nvSpPr>
        <p:spPr>
          <a:xfrm>
            <a:off x="2741647" y="2716499"/>
            <a:ext cx="6443009" cy="1169551"/>
          </a:xfrm>
          <a:prstGeom prst="rect">
            <a:avLst/>
          </a:prstGeom>
          <a:noFill/>
        </p:spPr>
        <p:txBody>
          <a:bodyPr wrap="square" rtlCol="0">
            <a:spAutoFit/>
          </a:bodyPr>
          <a:lstStyle/>
          <a:p>
            <a:pPr marL="0" lvl="1">
              <a:lnSpc>
                <a:spcPct val="150000"/>
              </a:lnSpc>
            </a:pPr>
            <a:r>
              <a:rPr lang="ja-JP" altLang="en-US" sz="1600" kern="100" dirty="0">
                <a:latin typeface="Javanese Text" panose="02000000000000000000" pitchFamily="2" charset="0"/>
                <a:ea typeface="BIZ UDゴシック" panose="020B0400000000000000" pitchFamily="49" charset="-128"/>
                <a:cs typeface="Times New Roman" panose="02020603050405020304" pitchFamily="18" charset="0"/>
              </a:rPr>
              <a:t>（１）都市の成長・経済発展と豊かな海づくりの両立</a:t>
            </a:r>
          </a:p>
          <a:p>
            <a:pPr marL="0" lvl="1">
              <a:lnSpc>
                <a:spcPct val="150000"/>
              </a:lnSpc>
            </a:pPr>
            <a:r>
              <a:rPr lang="ja-JP" altLang="en-US" sz="1600" kern="100" dirty="0">
                <a:latin typeface="Javanese Text" panose="02000000000000000000" pitchFamily="2" charset="0"/>
                <a:ea typeface="BIZ UDゴシック" panose="020B0400000000000000" pitchFamily="49" charset="-128"/>
                <a:cs typeface="Times New Roman" panose="02020603050405020304" pitchFamily="18" charset="0"/>
              </a:rPr>
              <a:t>・都市と共存する漁業や環境の先進事例の発信</a:t>
            </a:r>
          </a:p>
          <a:p>
            <a:pPr marL="0" lvl="1">
              <a:lnSpc>
                <a:spcPct val="150000"/>
              </a:lnSpc>
            </a:pPr>
            <a:r>
              <a:rPr lang="ja-JP" altLang="en-US" sz="1600" kern="100" dirty="0">
                <a:latin typeface="Javanese Text" panose="02000000000000000000" pitchFamily="2" charset="0"/>
                <a:ea typeface="BIZ UDゴシック" panose="020B0400000000000000" pitchFamily="49" charset="-128"/>
                <a:cs typeface="Times New Roman" panose="02020603050405020304" pitchFamily="18" charset="0"/>
              </a:rPr>
              <a:t>・</a:t>
            </a:r>
            <a:r>
              <a:rPr lang="en-US" altLang="ja-JP" sz="1600" kern="100" dirty="0">
                <a:latin typeface="BIZ UDゴシック" panose="020B0400000000000000" pitchFamily="49" charset="-128"/>
                <a:ea typeface="BIZ UDゴシック" panose="020B0400000000000000" pitchFamily="49" charset="-128"/>
                <a:cs typeface="Times New Roman" panose="02020603050405020304" pitchFamily="18" charset="0"/>
              </a:rPr>
              <a:t>880</a:t>
            </a:r>
            <a:r>
              <a:rPr lang="ja-JP" altLang="en-US" sz="1600" kern="100" dirty="0">
                <a:latin typeface="Javanese Text" panose="02000000000000000000" pitchFamily="2" charset="0"/>
                <a:ea typeface="BIZ UDゴシック" panose="020B0400000000000000" pitchFamily="49" charset="-128"/>
                <a:cs typeface="Times New Roman" panose="02020603050405020304" pitchFamily="18" charset="0"/>
              </a:rPr>
              <a:t>万人の府民や数多くの企業の参画による豊かな海づくりの促進</a:t>
            </a:r>
          </a:p>
        </p:txBody>
      </p:sp>
      <p:pic>
        <p:nvPicPr>
          <p:cNvPr id="16" name="図 15">
            <a:extLst>
              <a:ext uri="{FF2B5EF4-FFF2-40B4-BE49-F238E27FC236}">
                <a16:creationId xmlns:a16="http://schemas.microsoft.com/office/drawing/2014/main" id="{23B9CE44-6509-4EE5-A354-9ECB5942E24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3522" y="2574005"/>
            <a:ext cx="2146720" cy="1440000"/>
          </a:xfrm>
          <a:prstGeom prst="ellipse">
            <a:avLst/>
          </a:prstGeom>
          <a:ln>
            <a:noFill/>
          </a:ln>
          <a:effectLst>
            <a:softEdge rad="38100"/>
          </a:effectLst>
        </p:spPr>
      </p:pic>
      <p:pic>
        <p:nvPicPr>
          <p:cNvPr id="17" name="図 16">
            <a:extLst>
              <a:ext uri="{FF2B5EF4-FFF2-40B4-BE49-F238E27FC236}">
                <a16:creationId xmlns:a16="http://schemas.microsoft.com/office/drawing/2014/main" id="{EE26783B-E7BD-445C-8BB4-53730C45B04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03078" y="5339108"/>
            <a:ext cx="2165406" cy="1440000"/>
          </a:xfrm>
          <a:prstGeom prst="ellipse">
            <a:avLst/>
          </a:prstGeom>
          <a:ln>
            <a:noFill/>
          </a:ln>
          <a:effectLst>
            <a:softEdge rad="38100"/>
          </a:effectLst>
        </p:spPr>
      </p:pic>
      <p:pic>
        <p:nvPicPr>
          <p:cNvPr id="20" name="図 19">
            <a:extLst>
              <a:ext uri="{FF2B5EF4-FFF2-40B4-BE49-F238E27FC236}">
                <a16:creationId xmlns:a16="http://schemas.microsoft.com/office/drawing/2014/main" id="{4F5356D2-E844-4A43-B594-DD450B79CC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03078" y="2574005"/>
            <a:ext cx="2165400" cy="1440000"/>
          </a:xfrm>
          <a:prstGeom prst="ellipse">
            <a:avLst/>
          </a:prstGeom>
          <a:ln>
            <a:noFill/>
          </a:ln>
          <a:effectLst>
            <a:softEdge rad="38100"/>
          </a:effectLst>
        </p:spPr>
      </p:pic>
      <p:pic>
        <p:nvPicPr>
          <p:cNvPr id="24" name="図 23">
            <a:extLst>
              <a:ext uri="{FF2B5EF4-FFF2-40B4-BE49-F238E27FC236}">
                <a16:creationId xmlns:a16="http://schemas.microsoft.com/office/drawing/2014/main" id="{2B8B2651-AC12-47E3-A314-08A0D75BE66D}"/>
              </a:ext>
            </a:extLst>
          </p:cNvPr>
          <p:cNvPicPr>
            <a:picLocks noChangeAspect="1"/>
          </p:cNvPicPr>
          <p:nvPr/>
        </p:nvPicPr>
        <p:blipFill>
          <a:blip r:embed="rId5"/>
          <a:stretch>
            <a:fillRect/>
          </a:stretch>
        </p:blipFill>
        <p:spPr>
          <a:xfrm>
            <a:off x="9494249" y="3955072"/>
            <a:ext cx="2160000" cy="1440000"/>
          </a:xfrm>
          <a:prstGeom prst="ellipse">
            <a:avLst/>
          </a:prstGeom>
          <a:ln>
            <a:noFill/>
          </a:ln>
          <a:effectLst>
            <a:softEdge rad="38100"/>
          </a:effectLst>
        </p:spPr>
      </p:pic>
      <p:pic>
        <p:nvPicPr>
          <p:cNvPr id="25" name="図 24">
            <a:extLst>
              <a:ext uri="{FF2B5EF4-FFF2-40B4-BE49-F238E27FC236}">
                <a16:creationId xmlns:a16="http://schemas.microsoft.com/office/drawing/2014/main" id="{DDF4BC33-AE86-466C-99E1-AFFA2A4EE82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36131" y="3955072"/>
            <a:ext cx="2160000" cy="1440000"/>
          </a:xfrm>
          <a:prstGeom prst="ellipse">
            <a:avLst/>
          </a:prstGeom>
          <a:ln>
            <a:noFill/>
          </a:ln>
          <a:effectLst>
            <a:softEdge rad="38100"/>
          </a:effectLst>
        </p:spPr>
      </p:pic>
      <p:pic>
        <p:nvPicPr>
          <p:cNvPr id="26" name="図 25">
            <a:extLst>
              <a:ext uri="{FF2B5EF4-FFF2-40B4-BE49-F238E27FC236}">
                <a16:creationId xmlns:a16="http://schemas.microsoft.com/office/drawing/2014/main" id="{E515D93E-7A6D-4590-9BF0-66E0F24BC1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22" y="5315020"/>
            <a:ext cx="2105280" cy="1440000"/>
          </a:xfrm>
          <a:prstGeom prst="ellipse">
            <a:avLst/>
          </a:prstGeom>
          <a:ln>
            <a:noFill/>
          </a:ln>
          <a:effectLst>
            <a:softEdge rad="38100"/>
          </a:effectLst>
        </p:spPr>
      </p:pic>
    </p:spTree>
    <p:extLst>
      <p:ext uri="{BB962C8B-B14F-4D97-AF65-F5344CB8AC3E}">
        <p14:creationId xmlns:p14="http://schemas.microsoft.com/office/powerpoint/2010/main" val="3708743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楕円 9">
            <a:extLst>
              <a:ext uri="{FF2B5EF4-FFF2-40B4-BE49-F238E27FC236}">
                <a16:creationId xmlns:a16="http://schemas.microsoft.com/office/drawing/2014/main" id="{6CFD400C-BADB-4F8E-9254-CF6E543F3E0F}"/>
              </a:ext>
            </a:extLst>
          </p:cNvPr>
          <p:cNvSpPr/>
          <p:nvPr/>
        </p:nvSpPr>
        <p:spPr>
          <a:xfrm>
            <a:off x="5403737" y="833176"/>
            <a:ext cx="6480000" cy="1872871"/>
          </a:xfrm>
          <a:prstGeom prst="ellipse">
            <a:avLst/>
          </a:prstGeom>
          <a:solidFill>
            <a:schemeClr val="accent5">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en-US" altLang="ja-JP" sz="2400" b="1" dirty="0">
              <a:latin typeface="BIZ UDゴシック" panose="020B0400000000000000" pitchFamily="49" charset="-128"/>
              <a:ea typeface="BIZ UDゴシック" panose="020B0400000000000000" pitchFamily="49" charset="-128"/>
            </a:endParaRPr>
          </a:p>
          <a:p>
            <a:pPr algn="ctr"/>
            <a:r>
              <a:rPr kumimoji="1" lang="ja-JP" altLang="en-US" sz="2400" b="1" dirty="0">
                <a:latin typeface="BIZ UDゴシック" panose="020B0400000000000000" pitchFamily="49" charset="-128"/>
                <a:ea typeface="BIZ UDゴシック" panose="020B0400000000000000" pitchFamily="49" charset="-128"/>
              </a:rPr>
              <a:t>大阪らしさ</a:t>
            </a:r>
            <a:endParaRPr kumimoji="1" lang="en-US" altLang="ja-JP" sz="2400" b="1" dirty="0">
              <a:latin typeface="BIZ UDゴシック" panose="020B0400000000000000" pitchFamily="49" charset="-128"/>
              <a:ea typeface="BIZ UDゴシック" panose="020B0400000000000000" pitchFamily="49" charset="-128"/>
            </a:endParaRPr>
          </a:p>
          <a:p>
            <a:pPr algn="ctr"/>
            <a:endParaRPr lang="en-US" altLang="ja-JP" dirty="0">
              <a:latin typeface="BIZ UDゴシック" panose="020B0400000000000000" pitchFamily="49" charset="-128"/>
              <a:ea typeface="BIZ UDゴシック" panose="020B0400000000000000" pitchFamily="49" charset="-128"/>
            </a:endParaRPr>
          </a:p>
          <a:p>
            <a:pPr algn="ctr"/>
            <a:endParaRPr kumimoji="1" lang="en-US" altLang="ja-JP" dirty="0">
              <a:latin typeface="BIZ UDゴシック" panose="020B0400000000000000" pitchFamily="49" charset="-128"/>
              <a:ea typeface="BIZ UDゴシック" panose="020B0400000000000000" pitchFamily="49" charset="-128"/>
            </a:endParaRPr>
          </a:p>
          <a:p>
            <a:pPr algn="ctr"/>
            <a:endParaRPr lang="en-US" altLang="ja-JP" dirty="0">
              <a:latin typeface="BIZ UDゴシック" panose="020B0400000000000000" pitchFamily="49" charset="-128"/>
              <a:ea typeface="BIZ UDゴシック" panose="020B0400000000000000" pitchFamily="49" charset="-128"/>
            </a:endParaRPr>
          </a:p>
          <a:p>
            <a:pPr algn="ctr"/>
            <a:endParaRPr kumimoji="1" lang="en-US" altLang="ja-JP" dirty="0">
              <a:latin typeface="BIZ UDゴシック" panose="020B0400000000000000" pitchFamily="49" charset="-128"/>
              <a:ea typeface="BIZ UDゴシック" panose="020B0400000000000000" pitchFamily="49" charset="-128"/>
            </a:endParaRPr>
          </a:p>
          <a:p>
            <a:pPr algn="ctr"/>
            <a:endParaRPr kumimoji="1" lang="en-US" altLang="ja-JP" dirty="0">
              <a:latin typeface="BIZ UDゴシック" panose="020B0400000000000000" pitchFamily="49" charset="-128"/>
              <a:ea typeface="BIZ UDゴシック" panose="020B0400000000000000" pitchFamily="49" charset="-128"/>
            </a:endParaRPr>
          </a:p>
        </p:txBody>
      </p:sp>
      <p:sp>
        <p:nvSpPr>
          <p:cNvPr id="2" name="正方形/長方形 1">
            <a:extLst>
              <a:ext uri="{FF2B5EF4-FFF2-40B4-BE49-F238E27FC236}">
                <a16:creationId xmlns:a16="http://schemas.microsoft.com/office/drawing/2014/main" id="{D1890F97-7FF6-444E-A374-3AEFFD62DA9B}"/>
              </a:ext>
            </a:extLst>
          </p:cNvPr>
          <p:cNvSpPr/>
          <p:nvPr/>
        </p:nvSpPr>
        <p:spPr>
          <a:xfrm>
            <a:off x="0" y="612000"/>
            <a:ext cx="12192000" cy="1828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7" name="楕円 16">
            <a:extLst>
              <a:ext uri="{FF2B5EF4-FFF2-40B4-BE49-F238E27FC236}">
                <a16:creationId xmlns:a16="http://schemas.microsoft.com/office/drawing/2014/main" id="{63D867D8-2F19-4FCF-973D-71E474E36CA7}"/>
              </a:ext>
            </a:extLst>
          </p:cNvPr>
          <p:cNvSpPr/>
          <p:nvPr/>
        </p:nvSpPr>
        <p:spPr>
          <a:xfrm>
            <a:off x="308263" y="833176"/>
            <a:ext cx="6480000" cy="1872871"/>
          </a:xfrm>
          <a:prstGeom prst="ellipse">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ltLang="ja-JP" sz="2400" b="1" dirty="0">
              <a:latin typeface="BIZ UDゴシック" panose="020B0400000000000000" pitchFamily="49" charset="-128"/>
              <a:ea typeface="BIZ UDゴシック" panose="020B0400000000000000" pitchFamily="49" charset="-128"/>
            </a:endParaRPr>
          </a:p>
          <a:p>
            <a:pPr algn="ctr"/>
            <a:r>
              <a:rPr lang="ja-JP" altLang="en-US" sz="2400" b="1" dirty="0">
                <a:latin typeface="BIZ UDゴシック" panose="020B0400000000000000" pitchFamily="49" charset="-128"/>
                <a:ea typeface="BIZ UDゴシック" panose="020B0400000000000000" pitchFamily="49" charset="-128"/>
              </a:rPr>
              <a:t>多様な主体との連携</a:t>
            </a:r>
            <a:endParaRPr lang="en-US" altLang="ja-JP" sz="2400" b="1" dirty="0">
              <a:latin typeface="BIZ UDゴシック" panose="020B0400000000000000" pitchFamily="49" charset="-128"/>
              <a:ea typeface="BIZ UDゴシック" panose="020B0400000000000000" pitchFamily="49" charset="-128"/>
            </a:endParaRPr>
          </a:p>
          <a:p>
            <a:pPr algn="ctr"/>
            <a:r>
              <a:rPr lang="ja-JP" altLang="en-US" dirty="0">
                <a:latin typeface="BIZ UDゴシック" panose="020B0400000000000000" pitchFamily="49" charset="-128"/>
                <a:ea typeface="BIZ UDゴシック" panose="020B0400000000000000" pitchFamily="49" charset="-128"/>
              </a:rPr>
              <a:t>　　</a:t>
            </a:r>
            <a:endParaRPr lang="en-US" altLang="ja-JP" dirty="0">
              <a:latin typeface="BIZ UDゴシック" panose="020B0400000000000000" pitchFamily="49" charset="-128"/>
              <a:ea typeface="BIZ UDゴシック" panose="020B0400000000000000" pitchFamily="49" charset="-128"/>
            </a:endParaRPr>
          </a:p>
          <a:p>
            <a:pPr algn="ctr"/>
            <a:endParaRPr lang="en-US" altLang="ja-JP" dirty="0">
              <a:latin typeface="BIZ UDゴシック" panose="020B0400000000000000" pitchFamily="49" charset="-128"/>
              <a:ea typeface="BIZ UDゴシック" panose="020B0400000000000000" pitchFamily="49" charset="-128"/>
            </a:endParaRPr>
          </a:p>
          <a:p>
            <a:pPr algn="ctr"/>
            <a:endParaRPr lang="en-US" altLang="ja-JP" dirty="0">
              <a:latin typeface="BIZ UDゴシック" panose="020B0400000000000000" pitchFamily="49" charset="-128"/>
              <a:ea typeface="BIZ UDゴシック" panose="020B0400000000000000" pitchFamily="49" charset="-128"/>
            </a:endParaRPr>
          </a:p>
          <a:p>
            <a:pPr algn="ctr"/>
            <a:endParaRPr lang="en-US" altLang="ja-JP" dirty="0">
              <a:latin typeface="BIZ UDゴシック" panose="020B0400000000000000" pitchFamily="49" charset="-128"/>
              <a:ea typeface="BIZ UDゴシック" panose="020B0400000000000000" pitchFamily="49" charset="-128"/>
            </a:endParaRPr>
          </a:p>
          <a:p>
            <a:pPr algn="ctr"/>
            <a:endParaRPr lang="en-US" altLang="ja-JP" dirty="0">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37BE28C0-DF28-4FBE-A825-9DA94439779F}"/>
              </a:ext>
            </a:extLst>
          </p:cNvPr>
          <p:cNvSpPr txBox="1"/>
          <p:nvPr/>
        </p:nvSpPr>
        <p:spPr>
          <a:xfrm>
            <a:off x="4212538" y="50400"/>
            <a:ext cx="3775393" cy="523220"/>
          </a:xfrm>
          <a:prstGeom prst="rect">
            <a:avLst/>
          </a:prstGeom>
          <a:noFill/>
        </p:spPr>
        <p:txBody>
          <a:bodyPr wrap="none" rtlCol="0">
            <a:spAutoFit/>
          </a:bodyPr>
          <a:lstStyle/>
          <a:p>
            <a:pPr algn="ctr"/>
            <a:r>
              <a:rPr lang="ja-JP" altLang="en-US" sz="2800" dirty="0">
                <a:latin typeface="BIZ UDゴシック" panose="020B0400000000000000" pitchFamily="49" charset="-128"/>
                <a:ea typeface="BIZ UDゴシック" panose="020B0400000000000000" pitchFamily="49" charset="-128"/>
              </a:rPr>
              <a:t>大阪大会がめざすもの</a:t>
            </a:r>
            <a:endParaRPr kumimoji="1" lang="ja-JP" altLang="en-US" sz="2000" dirty="0">
              <a:latin typeface="BIZ UDゴシック" panose="020B0400000000000000" pitchFamily="49" charset="-128"/>
              <a:ea typeface="BIZ UDゴシック" panose="020B0400000000000000" pitchFamily="49" charset="-128"/>
            </a:endParaRPr>
          </a:p>
        </p:txBody>
      </p:sp>
      <p:sp>
        <p:nvSpPr>
          <p:cNvPr id="33" name="楕円 32">
            <a:extLst>
              <a:ext uri="{FF2B5EF4-FFF2-40B4-BE49-F238E27FC236}">
                <a16:creationId xmlns:a16="http://schemas.microsoft.com/office/drawing/2014/main" id="{138A4E7B-175E-4BBD-A571-A124F759BB69}"/>
              </a:ext>
            </a:extLst>
          </p:cNvPr>
          <p:cNvSpPr/>
          <p:nvPr/>
        </p:nvSpPr>
        <p:spPr>
          <a:xfrm>
            <a:off x="1414828" y="3315217"/>
            <a:ext cx="9362342" cy="2088235"/>
          </a:xfrm>
          <a:prstGeom prst="ellipse">
            <a:avLst/>
          </a:prstGeom>
          <a:solidFill>
            <a:schemeClr val="accent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bIns="0" rtlCol="0" anchor="ctr"/>
          <a:lstStyle/>
          <a:p>
            <a:pPr algn="ctr"/>
            <a:endParaRPr kumimoji="1" lang="en-US" altLang="ja-JP" sz="1400" b="1" dirty="0">
              <a:latin typeface="BIZ UDゴシック" panose="020B0400000000000000" pitchFamily="49" charset="-128"/>
              <a:ea typeface="BIZ UDゴシック" panose="020B0400000000000000" pitchFamily="49" charset="-128"/>
            </a:endParaRPr>
          </a:p>
          <a:p>
            <a:pPr algn="ctr"/>
            <a:r>
              <a:rPr kumimoji="1" lang="ja-JP" altLang="en-US" sz="2400" b="1" dirty="0">
                <a:latin typeface="BIZ UDゴシック" panose="020B0400000000000000" pitchFamily="49" charset="-128"/>
                <a:ea typeface="BIZ UDゴシック" panose="020B0400000000000000" pitchFamily="49" charset="-128"/>
              </a:rPr>
              <a:t>社会変容</a:t>
            </a:r>
            <a:endParaRPr kumimoji="1" lang="en-US" altLang="ja-JP" sz="2400" b="1" dirty="0">
              <a:latin typeface="BIZ UDゴシック" panose="020B0400000000000000" pitchFamily="49" charset="-128"/>
              <a:ea typeface="BIZ UDゴシック" panose="020B0400000000000000" pitchFamily="49" charset="-128"/>
            </a:endParaRPr>
          </a:p>
          <a:p>
            <a:pPr algn="ctr"/>
            <a:endParaRPr lang="en-US" altLang="ja-JP" dirty="0">
              <a:latin typeface="BIZ UDゴシック" panose="020B0400000000000000" pitchFamily="49" charset="-128"/>
              <a:ea typeface="BIZ UDゴシック" panose="020B0400000000000000" pitchFamily="49" charset="-128"/>
            </a:endParaRPr>
          </a:p>
          <a:p>
            <a:pPr algn="ctr"/>
            <a:endParaRPr lang="en-US" altLang="ja-JP" dirty="0">
              <a:latin typeface="BIZ UDゴシック" panose="020B0400000000000000" pitchFamily="49" charset="-128"/>
              <a:ea typeface="BIZ UDゴシック" panose="020B0400000000000000" pitchFamily="49" charset="-128"/>
            </a:endParaRPr>
          </a:p>
          <a:p>
            <a:pPr algn="ctr"/>
            <a:endParaRPr lang="en-US" altLang="ja-JP" dirty="0">
              <a:latin typeface="BIZ UDゴシック" panose="020B0400000000000000" pitchFamily="49" charset="-128"/>
              <a:ea typeface="BIZ UDゴシック" panose="020B0400000000000000" pitchFamily="49" charset="-128"/>
            </a:endParaRPr>
          </a:p>
          <a:p>
            <a:pPr algn="ctr"/>
            <a:endParaRPr lang="en-US" altLang="ja-JP" dirty="0">
              <a:latin typeface="BIZ UDゴシック" panose="020B0400000000000000" pitchFamily="49" charset="-128"/>
              <a:ea typeface="BIZ UDゴシック" panose="020B0400000000000000" pitchFamily="49" charset="-128"/>
            </a:endParaRPr>
          </a:p>
          <a:p>
            <a:pPr algn="ctr"/>
            <a:endParaRPr lang="en-US" altLang="ja-JP" dirty="0">
              <a:latin typeface="BIZ UDゴシック" panose="020B0400000000000000" pitchFamily="49" charset="-128"/>
              <a:ea typeface="BIZ UDゴシック" panose="020B0400000000000000" pitchFamily="49" charset="-128"/>
            </a:endParaRPr>
          </a:p>
          <a:p>
            <a:pPr algn="ctr"/>
            <a:endParaRPr lang="en-US" altLang="ja-JP" dirty="0">
              <a:latin typeface="BIZ UDゴシック" panose="020B0400000000000000" pitchFamily="49" charset="-128"/>
              <a:ea typeface="BIZ UDゴシック" panose="020B0400000000000000" pitchFamily="49" charset="-128"/>
            </a:endParaRPr>
          </a:p>
        </p:txBody>
      </p:sp>
      <p:sp>
        <p:nvSpPr>
          <p:cNvPr id="6" name="二等辺三角形 5">
            <a:extLst>
              <a:ext uri="{FF2B5EF4-FFF2-40B4-BE49-F238E27FC236}">
                <a16:creationId xmlns:a16="http://schemas.microsoft.com/office/drawing/2014/main" id="{EA16562F-51F0-4383-ACEB-8B73E2D4D6F0}"/>
              </a:ext>
            </a:extLst>
          </p:cNvPr>
          <p:cNvSpPr/>
          <p:nvPr/>
        </p:nvSpPr>
        <p:spPr>
          <a:xfrm rot="10800000">
            <a:off x="4525541" y="2557324"/>
            <a:ext cx="3132814" cy="80897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589C4C29-B70C-4BD4-89C7-9B86008857DC}"/>
              </a:ext>
            </a:extLst>
          </p:cNvPr>
          <p:cNvSpPr txBox="1"/>
          <p:nvPr/>
        </p:nvSpPr>
        <p:spPr bwMode="ltGray">
          <a:xfrm>
            <a:off x="-4049" y="2669424"/>
            <a:ext cx="12192000" cy="584775"/>
          </a:xfrm>
          <a:prstGeom prst="rect">
            <a:avLst/>
          </a:prstGeom>
          <a:noFill/>
          <a:ln>
            <a:noFill/>
          </a:ln>
        </p:spPr>
        <p:txBody>
          <a:bodyPr wrap="square" rtlCol="0">
            <a:spAutoFit/>
          </a:bodyPr>
          <a:lstStyle/>
          <a:p>
            <a:pPr algn="ctr"/>
            <a:r>
              <a:rPr kumimoji="1" lang="ja-JP" altLang="en-US" sz="3200" b="1" dirty="0">
                <a:ln w="76200">
                  <a:solidFill>
                    <a:schemeClr val="tx1"/>
                  </a:solidFill>
                </a:ln>
                <a:latin typeface="BIZ UDゴシック" panose="020B0400000000000000" pitchFamily="49" charset="-128"/>
                <a:ea typeface="BIZ UDゴシック" panose="020B0400000000000000" pitchFamily="49" charset="-128"/>
              </a:rPr>
              <a:t>「食べる」</a:t>
            </a:r>
            <a:r>
              <a:rPr kumimoji="1" lang="ja-JP" altLang="en-US" sz="2000" b="1" dirty="0">
                <a:ln w="76200">
                  <a:solidFill>
                    <a:schemeClr val="tx1"/>
                  </a:solidFill>
                </a:ln>
                <a:latin typeface="BIZ UDゴシック" panose="020B0400000000000000" pitchFamily="49" charset="-128"/>
                <a:ea typeface="BIZ UDゴシック" panose="020B0400000000000000" pitchFamily="49" charset="-128"/>
              </a:rPr>
              <a:t>を通じて、</a:t>
            </a:r>
            <a:r>
              <a:rPr kumimoji="1" lang="ja-JP" altLang="en-US" sz="3200" b="1" dirty="0">
                <a:ln w="76200">
                  <a:solidFill>
                    <a:schemeClr val="tx1"/>
                  </a:solidFill>
                </a:ln>
                <a:latin typeface="BIZ UDゴシック" panose="020B0400000000000000" pitchFamily="49" charset="-128"/>
                <a:ea typeface="BIZ UDゴシック" panose="020B0400000000000000" pitchFamily="49" charset="-128"/>
              </a:rPr>
              <a:t>「豊かな海」</a:t>
            </a:r>
            <a:r>
              <a:rPr kumimoji="1" lang="ja-JP" altLang="en-US" sz="2000" b="1" dirty="0">
                <a:ln w="76200">
                  <a:solidFill>
                    <a:schemeClr val="tx1"/>
                  </a:solidFill>
                </a:ln>
                <a:latin typeface="BIZ UDゴシック" panose="020B0400000000000000" pitchFamily="49" charset="-128"/>
                <a:ea typeface="BIZ UDゴシック" panose="020B0400000000000000" pitchFamily="49" charset="-128"/>
              </a:rPr>
              <a:t>について考えるきっかけとなる大会をめざします</a:t>
            </a:r>
            <a:endParaRPr kumimoji="1" lang="ja-JP" altLang="en-US" sz="2400" b="1" dirty="0">
              <a:ln w="76200">
                <a:solidFill>
                  <a:schemeClr val="tx1"/>
                </a:solidFill>
              </a:ln>
              <a:latin typeface="BIZ UDゴシック" panose="020B0400000000000000" pitchFamily="49" charset="-128"/>
              <a:ea typeface="BIZ UDゴシック" panose="020B0400000000000000" pitchFamily="49" charset="-128"/>
            </a:endParaRPr>
          </a:p>
        </p:txBody>
      </p:sp>
      <p:sp>
        <p:nvSpPr>
          <p:cNvPr id="15" name="テキスト ボックス 14">
            <a:extLst>
              <a:ext uri="{FF2B5EF4-FFF2-40B4-BE49-F238E27FC236}">
                <a16:creationId xmlns:a16="http://schemas.microsoft.com/office/drawing/2014/main" id="{573AD0E0-4EA9-4EBA-A0DB-53F6CD90F0E8}"/>
              </a:ext>
            </a:extLst>
          </p:cNvPr>
          <p:cNvSpPr txBox="1"/>
          <p:nvPr/>
        </p:nvSpPr>
        <p:spPr>
          <a:xfrm>
            <a:off x="280100" y="2664401"/>
            <a:ext cx="11623695" cy="584775"/>
          </a:xfrm>
          <a:prstGeom prst="rect">
            <a:avLst/>
          </a:prstGeom>
          <a:noFill/>
        </p:spPr>
        <p:txBody>
          <a:bodyPr wrap="none" rtlCol="0">
            <a:spAutoFit/>
          </a:bodyPr>
          <a:lstStyle/>
          <a:p>
            <a:pPr algn="ctr"/>
            <a:r>
              <a:rPr kumimoji="1" lang="ja-JP" altLang="en-US" sz="3200" b="1" dirty="0">
                <a:solidFill>
                  <a:schemeClr val="bg1"/>
                </a:solidFill>
                <a:latin typeface="BIZ UDゴシック" panose="020B0400000000000000" pitchFamily="49" charset="-128"/>
                <a:ea typeface="BIZ UDゴシック" panose="020B0400000000000000" pitchFamily="49" charset="-128"/>
              </a:rPr>
              <a:t>「食べる」</a:t>
            </a:r>
            <a:r>
              <a:rPr kumimoji="1" lang="ja-JP" altLang="en-US" sz="2000" b="1" dirty="0">
                <a:solidFill>
                  <a:schemeClr val="bg1"/>
                </a:solidFill>
                <a:latin typeface="BIZ UDゴシック" panose="020B0400000000000000" pitchFamily="49" charset="-128"/>
                <a:ea typeface="BIZ UDゴシック" panose="020B0400000000000000" pitchFamily="49" charset="-128"/>
              </a:rPr>
              <a:t>を通じて、</a:t>
            </a:r>
            <a:r>
              <a:rPr kumimoji="1" lang="ja-JP" altLang="en-US" sz="3200" b="1" dirty="0">
                <a:solidFill>
                  <a:schemeClr val="bg1"/>
                </a:solidFill>
                <a:latin typeface="BIZ UDゴシック" panose="020B0400000000000000" pitchFamily="49" charset="-128"/>
                <a:ea typeface="BIZ UDゴシック" panose="020B0400000000000000" pitchFamily="49" charset="-128"/>
              </a:rPr>
              <a:t>「豊かな海」</a:t>
            </a:r>
            <a:r>
              <a:rPr kumimoji="1" lang="ja-JP" altLang="en-US" sz="2000" b="1" dirty="0">
                <a:solidFill>
                  <a:schemeClr val="bg1"/>
                </a:solidFill>
                <a:latin typeface="BIZ UDゴシック" panose="020B0400000000000000" pitchFamily="49" charset="-128"/>
                <a:ea typeface="BIZ UDゴシック" panose="020B0400000000000000" pitchFamily="49" charset="-128"/>
              </a:rPr>
              <a:t>について考えるきっかけとなる大会をめざします</a:t>
            </a:r>
            <a:endParaRPr kumimoji="1" lang="ja-JP" altLang="en-US" sz="2400" b="1" dirty="0">
              <a:solidFill>
                <a:schemeClr val="bg1"/>
              </a:solidFill>
              <a:latin typeface="BIZ UDゴシック" panose="020B0400000000000000" pitchFamily="49" charset="-128"/>
              <a:ea typeface="BIZ UDゴシック" panose="020B0400000000000000" pitchFamily="49" charset="-128"/>
            </a:endParaRPr>
          </a:p>
        </p:txBody>
      </p:sp>
      <p:sp>
        <p:nvSpPr>
          <p:cNvPr id="11" name="四角形: 角を丸くする 10">
            <a:extLst>
              <a:ext uri="{FF2B5EF4-FFF2-40B4-BE49-F238E27FC236}">
                <a16:creationId xmlns:a16="http://schemas.microsoft.com/office/drawing/2014/main" id="{59C55609-2C08-4EA2-9D4B-9D884C607076}"/>
              </a:ext>
            </a:extLst>
          </p:cNvPr>
          <p:cNvSpPr/>
          <p:nvPr/>
        </p:nvSpPr>
        <p:spPr>
          <a:xfrm>
            <a:off x="1212385" y="5816760"/>
            <a:ext cx="2990883" cy="77213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BIZ UDゴシック" panose="020B0400000000000000" pitchFamily="49" charset="-128"/>
              <a:ea typeface="BIZ UDゴシック" panose="020B0400000000000000" pitchFamily="49" charset="-128"/>
            </a:endParaRPr>
          </a:p>
        </p:txBody>
      </p:sp>
      <p:sp>
        <p:nvSpPr>
          <p:cNvPr id="13" name="テキスト ボックス 12">
            <a:extLst>
              <a:ext uri="{FF2B5EF4-FFF2-40B4-BE49-F238E27FC236}">
                <a16:creationId xmlns:a16="http://schemas.microsoft.com/office/drawing/2014/main" id="{A569766E-7471-4DFD-9586-1DB8D0AA6302}"/>
              </a:ext>
            </a:extLst>
          </p:cNvPr>
          <p:cNvSpPr txBox="1"/>
          <p:nvPr/>
        </p:nvSpPr>
        <p:spPr>
          <a:xfrm>
            <a:off x="1230499" y="5971995"/>
            <a:ext cx="2954655" cy="461665"/>
          </a:xfrm>
          <a:prstGeom prst="rect">
            <a:avLst/>
          </a:prstGeom>
          <a:solidFill>
            <a:schemeClr val="accent1"/>
          </a:solidFill>
        </p:spPr>
        <p:txBody>
          <a:bodyPr wrap="none" rtlCol="0">
            <a:spAutoFit/>
          </a:bodyPr>
          <a:lstStyle/>
          <a:p>
            <a:pPr algn="ctr"/>
            <a:r>
              <a:rPr lang="ja-JP" altLang="en-US" sz="2400" b="1" i="0" dirty="0">
                <a:solidFill>
                  <a:schemeClr val="bg1"/>
                </a:solidFill>
                <a:effectLst/>
                <a:latin typeface="BIZ UDゴシック" panose="020B0400000000000000" pitchFamily="49" charset="-128"/>
                <a:ea typeface="BIZ UDゴシック" panose="020B0400000000000000" pitchFamily="49" charset="-128"/>
              </a:rPr>
              <a:t>企業イメージの向上</a:t>
            </a:r>
            <a:endParaRPr kumimoji="1" lang="ja-JP" altLang="en-US" sz="2400" b="1" dirty="0">
              <a:solidFill>
                <a:schemeClr val="bg1"/>
              </a:solidFill>
              <a:latin typeface="BIZ UDゴシック" panose="020B0400000000000000" pitchFamily="49" charset="-128"/>
              <a:ea typeface="BIZ UDゴシック" panose="020B0400000000000000" pitchFamily="49" charset="-128"/>
            </a:endParaRPr>
          </a:p>
        </p:txBody>
      </p:sp>
      <p:sp>
        <p:nvSpPr>
          <p:cNvPr id="16" name="四角形: 角を丸くする 15">
            <a:extLst>
              <a:ext uri="{FF2B5EF4-FFF2-40B4-BE49-F238E27FC236}">
                <a16:creationId xmlns:a16="http://schemas.microsoft.com/office/drawing/2014/main" id="{03D5D2B5-D9A5-40C2-AED5-26196E0F9A19}"/>
              </a:ext>
            </a:extLst>
          </p:cNvPr>
          <p:cNvSpPr/>
          <p:nvPr/>
        </p:nvSpPr>
        <p:spPr>
          <a:xfrm>
            <a:off x="4248031" y="5806789"/>
            <a:ext cx="2990883" cy="7828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8" name="テキスト ボックス 17">
            <a:extLst>
              <a:ext uri="{FF2B5EF4-FFF2-40B4-BE49-F238E27FC236}">
                <a16:creationId xmlns:a16="http://schemas.microsoft.com/office/drawing/2014/main" id="{D0F2DA8A-ED49-49E0-AB54-CB2E14F0FAA3}"/>
              </a:ext>
            </a:extLst>
          </p:cNvPr>
          <p:cNvSpPr txBox="1"/>
          <p:nvPr/>
        </p:nvSpPr>
        <p:spPr>
          <a:xfrm>
            <a:off x="4266145" y="5967404"/>
            <a:ext cx="2954655" cy="461665"/>
          </a:xfrm>
          <a:prstGeom prst="rect">
            <a:avLst/>
          </a:prstGeom>
          <a:solidFill>
            <a:schemeClr val="accent1"/>
          </a:solidFill>
        </p:spPr>
        <p:txBody>
          <a:bodyPr wrap="none" rtlCol="0">
            <a:spAutoFit/>
          </a:bodyPr>
          <a:lstStyle/>
          <a:p>
            <a:pPr algn="ctr"/>
            <a:r>
              <a:rPr lang="ja-JP" altLang="en-US" sz="2400" b="1" dirty="0">
                <a:solidFill>
                  <a:schemeClr val="bg1"/>
                </a:solidFill>
                <a:latin typeface="BIZ UDゴシック" panose="020B0400000000000000" pitchFamily="49" charset="-128"/>
                <a:ea typeface="BIZ UDゴシック" panose="020B0400000000000000" pitchFamily="49" charset="-128"/>
              </a:rPr>
              <a:t>環境保全等への貢献</a:t>
            </a:r>
          </a:p>
        </p:txBody>
      </p:sp>
      <p:sp>
        <p:nvSpPr>
          <p:cNvPr id="19" name="四角形: 角を丸くする 18">
            <a:extLst>
              <a:ext uri="{FF2B5EF4-FFF2-40B4-BE49-F238E27FC236}">
                <a16:creationId xmlns:a16="http://schemas.microsoft.com/office/drawing/2014/main" id="{B9CF13A5-83B6-48AA-9008-4403C0BC79B7}"/>
              </a:ext>
            </a:extLst>
          </p:cNvPr>
          <p:cNvSpPr/>
          <p:nvPr/>
        </p:nvSpPr>
        <p:spPr>
          <a:xfrm>
            <a:off x="7283676" y="5806789"/>
            <a:ext cx="4852708" cy="794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0" name="テキスト ボックス 19">
            <a:extLst>
              <a:ext uri="{FF2B5EF4-FFF2-40B4-BE49-F238E27FC236}">
                <a16:creationId xmlns:a16="http://schemas.microsoft.com/office/drawing/2014/main" id="{ABB0E901-6FE4-412E-9B7A-C275BF36FF97}"/>
              </a:ext>
            </a:extLst>
          </p:cNvPr>
          <p:cNvSpPr txBox="1"/>
          <p:nvPr/>
        </p:nvSpPr>
        <p:spPr>
          <a:xfrm>
            <a:off x="7309373" y="5973082"/>
            <a:ext cx="4801314" cy="461665"/>
          </a:xfrm>
          <a:prstGeom prst="rect">
            <a:avLst/>
          </a:prstGeom>
          <a:solidFill>
            <a:schemeClr val="accent1"/>
          </a:solidFill>
        </p:spPr>
        <p:txBody>
          <a:bodyPr wrap="none" rtlCol="0">
            <a:spAutoFit/>
          </a:bodyPr>
          <a:lstStyle/>
          <a:p>
            <a:pPr algn="ctr"/>
            <a:r>
              <a:rPr lang="ja-JP" altLang="en-US" sz="2400" b="1" dirty="0">
                <a:solidFill>
                  <a:schemeClr val="bg1"/>
                </a:solidFill>
                <a:latin typeface="BIZ UDゴシック" panose="020B0400000000000000" pitchFamily="49" charset="-128"/>
                <a:ea typeface="BIZ UDゴシック" panose="020B0400000000000000" pitchFamily="49" charset="-128"/>
              </a:rPr>
              <a:t>地域社会との連携強化のチャンス</a:t>
            </a:r>
          </a:p>
        </p:txBody>
      </p:sp>
      <p:sp>
        <p:nvSpPr>
          <p:cNvPr id="5" name="テキスト ボックス 4">
            <a:extLst>
              <a:ext uri="{FF2B5EF4-FFF2-40B4-BE49-F238E27FC236}">
                <a16:creationId xmlns:a16="http://schemas.microsoft.com/office/drawing/2014/main" id="{E0D7AE79-0CA6-4D51-A1C8-A5D6293497FB}"/>
              </a:ext>
            </a:extLst>
          </p:cNvPr>
          <p:cNvSpPr txBox="1"/>
          <p:nvPr/>
        </p:nvSpPr>
        <p:spPr>
          <a:xfrm flipH="1">
            <a:off x="946613" y="1454548"/>
            <a:ext cx="5214380" cy="923330"/>
          </a:xfrm>
          <a:prstGeom prst="rect">
            <a:avLst/>
          </a:prstGeom>
          <a:noFill/>
        </p:spPr>
        <p:txBody>
          <a:bodyPr wrap="square" rtlCol="0">
            <a:spAutoFit/>
          </a:bodyPr>
          <a:lstStyle/>
          <a:p>
            <a:r>
              <a:rPr lang="ja-JP" altLang="en-US" dirty="0">
                <a:solidFill>
                  <a:schemeClr val="bg1"/>
                </a:solidFill>
                <a:latin typeface="BIZ UDゴシック" panose="020B0400000000000000" pitchFamily="49" charset="-128"/>
                <a:ea typeface="BIZ UDゴシック" panose="020B0400000000000000" pitchFamily="49" charset="-128"/>
              </a:rPr>
              <a:t>・森・里・街・川・海のつながり</a:t>
            </a:r>
            <a:endParaRPr lang="en-US" altLang="ja-JP" dirty="0">
              <a:solidFill>
                <a:schemeClr val="bg1"/>
              </a:solidFill>
              <a:latin typeface="BIZ UDゴシック" panose="020B0400000000000000" pitchFamily="49" charset="-128"/>
              <a:ea typeface="BIZ UDゴシック" panose="020B0400000000000000" pitchFamily="49" charset="-128"/>
            </a:endParaRPr>
          </a:p>
          <a:p>
            <a:r>
              <a:rPr lang="ja-JP" altLang="en-US" dirty="0">
                <a:solidFill>
                  <a:schemeClr val="bg1"/>
                </a:solidFill>
                <a:latin typeface="BIZ UDゴシック" panose="020B0400000000000000" pitchFamily="49" charset="-128"/>
                <a:ea typeface="BIZ UDゴシック" panose="020B0400000000000000" pitchFamily="49" charset="-128"/>
              </a:rPr>
              <a:t>・多様な主体が一丸となった取組みの推進</a:t>
            </a:r>
            <a:endParaRPr lang="en-US" altLang="ja-JP" dirty="0">
              <a:solidFill>
                <a:schemeClr val="bg1"/>
              </a:solidFill>
              <a:latin typeface="BIZ UDゴシック" panose="020B0400000000000000" pitchFamily="49" charset="-128"/>
              <a:ea typeface="BIZ UDゴシック" panose="020B0400000000000000" pitchFamily="49" charset="-128"/>
            </a:endParaRPr>
          </a:p>
          <a:p>
            <a:r>
              <a:rPr lang="ja-JP" altLang="en-US" dirty="0">
                <a:solidFill>
                  <a:schemeClr val="bg1"/>
                </a:solidFill>
                <a:latin typeface="BIZ UDゴシック" panose="020B0400000000000000" pitchFamily="49" charset="-128"/>
                <a:ea typeface="BIZ UDゴシック" panose="020B0400000000000000" pitchFamily="49" charset="-128"/>
              </a:rPr>
              <a:t>・都市の成長・経済発展と豊かな海づくりの両立</a:t>
            </a:r>
            <a:endParaRPr lang="en-US" altLang="ja-JP" dirty="0">
              <a:solidFill>
                <a:schemeClr val="bg1"/>
              </a:solidFill>
              <a:latin typeface="BIZ UDゴシック" panose="020B0400000000000000" pitchFamily="49" charset="-128"/>
              <a:ea typeface="BIZ UDゴシック" panose="020B0400000000000000" pitchFamily="49" charset="-128"/>
            </a:endParaRPr>
          </a:p>
        </p:txBody>
      </p:sp>
      <p:sp>
        <p:nvSpPr>
          <p:cNvPr id="21" name="テキスト ボックス 20">
            <a:extLst>
              <a:ext uri="{FF2B5EF4-FFF2-40B4-BE49-F238E27FC236}">
                <a16:creationId xmlns:a16="http://schemas.microsoft.com/office/drawing/2014/main" id="{5E39FF2A-59B4-477B-8320-96B148849B9C}"/>
              </a:ext>
            </a:extLst>
          </p:cNvPr>
          <p:cNvSpPr txBox="1"/>
          <p:nvPr/>
        </p:nvSpPr>
        <p:spPr>
          <a:xfrm flipH="1">
            <a:off x="6696967" y="1454271"/>
            <a:ext cx="3893539" cy="923330"/>
          </a:xfrm>
          <a:prstGeom prst="rect">
            <a:avLst/>
          </a:prstGeom>
          <a:noFill/>
        </p:spPr>
        <p:txBody>
          <a:bodyPr wrap="square" rtlCol="0">
            <a:spAutoFit/>
          </a:bodyPr>
          <a:lstStyle/>
          <a:p>
            <a:r>
              <a:rPr kumimoji="1" lang="ja-JP" altLang="en-US" dirty="0">
                <a:solidFill>
                  <a:schemeClr val="bg1"/>
                </a:solidFill>
                <a:latin typeface="BIZ UDゴシック" panose="020B0400000000000000" pitchFamily="49" charset="-128"/>
                <a:ea typeface="BIZ UDゴシック" panose="020B0400000000000000" pitchFamily="49" charset="-128"/>
              </a:rPr>
              <a:t>・大消費地に近く、新鮮な魚介類</a:t>
            </a:r>
            <a:endParaRPr lang="en-US" altLang="ja-JP" dirty="0">
              <a:solidFill>
                <a:schemeClr val="bg1"/>
              </a:solidFill>
              <a:latin typeface="BIZ UDゴシック" panose="020B0400000000000000" pitchFamily="49" charset="-128"/>
              <a:ea typeface="BIZ UDゴシック" panose="020B0400000000000000" pitchFamily="49" charset="-128"/>
            </a:endParaRPr>
          </a:p>
          <a:p>
            <a:r>
              <a:rPr lang="ja-JP" altLang="en-US" dirty="0">
                <a:solidFill>
                  <a:schemeClr val="bg1"/>
                </a:solidFill>
                <a:latin typeface="BIZ UDゴシック" panose="020B0400000000000000" pitchFamily="49" charset="-128"/>
                <a:ea typeface="BIZ UDゴシック" panose="020B0400000000000000" pitchFamily="49" charset="-128"/>
              </a:rPr>
              <a:t>・大阪・関西万博のレガシーの継承</a:t>
            </a:r>
            <a:endParaRPr lang="en-US" altLang="ja-JP" dirty="0">
              <a:solidFill>
                <a:schemeClr val="bg1"/>
              </a:solidFill>
              <a:latin typeface="BIZ UDゴシック" panose="020B0400000000000000" pitchFamily="49" charset="-128"/>
              <a:ea typeface="BIZ UDゴシック" panose="020B0400000000000000" pitchFamily="49" charset="-128"/>
            </a:endParaRPr>
          </a:p>
          <a:p>
            <a:r>
              <a:rPr kumimoji="1" lang="ja-JP" altLang="en-US" dirty="0">
                <a:solidFill>
                  <a:schemeClr val="bg1"/>
                </a:solidFill>
                <a:latin typeface="BIZ UDゴシック" panose="020B0400000000000000" pitchFamily="49" charset="-128"/>
                <a:ea typeface="BIZ UDゴシック" panose="020B0400000000000000" pitchFamily="49" charset="-128"/>
              </a:rPr>
              <a:t>・ブルーオーシャンビジョンの実現</a:t>
            </a:r>
            <a:endParaRPr lang="en-US" altLang="ja-JP" dirty="0">
              <a:solidFill>
                <a:schemeClr val="bg1"/>
              </a:solidFill>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46E1592B-A166-4A55-925B-A06BB31B9B5A}"/>
              </a:ext>
            </a:extLst>
          </p:cNvPr>
          <p:cNvSpPr txBox="1"/>
          <p:nvPr/>
        </p:nvSpPr>
        <p:spPr>
          <a:xfrm flipH="1">
            <a:off x="3577611" y="3933120"/>
            <a:ext cx="5028667" cy="1200329"/>
          </a:xfrm>
          <a:prstGeom prst="rect">
            <a:avLst/>
          </a:prstGeom>
          <a:noFill/>
        </p:spPr>
        <p:txBody>
          <a:bodyPr wrap="square" rtlCol="0">
            <a:spAutoFit/>
          </a:bodyPr>
          <a:lstStyle/>
          <a:p>
            <a:r>
              <a:rPr lang="ja-JP" altLang="en-US" dirty="0">
                <a:solidFill>
                  <a:schemeClr val="bg1"/>
                </a:solidFill>
                <a:latin typeface="BIZ UDゴシック" panose="020B0400000000000000" pitchFamily="49" charset="-128"/>
                <a:ea typeface="BIZ UDゴシック" panose="020B0400000000000000" pitchFamily="49" charset="-128"/>
              </a:rPr>
              <a:t>・</a:t>
            </a:r>
            <a:r>
              <a:rPr kumimoji="1" lang="ja-JP" altLang="en-US" dirty="0">
                <a:solidFill>
                  <a:schemeClr val="bg1"/>
                </a:solidFill>
                <a:latin typeface="BIZ UDゴシック" panose="020B0400000000000000" pitchFamily="49" charset="-128"/>
                <a:ea typeface="BIZ UDゴシック" panose="020B0400000000000000" pitchFamily="49" charset="-128"/>
              </a:rPr>
              <a:t>魚食の増進　　</a:t>
            </a:r>
            <a:r>
              <a:rPr lang="ja-JP" altLang="en-US" dirty="0">
                <a:solidFill>
                  <a:schemeClr val="bg1"/>
                </a:solidFill>
                <a:latin typeface="BIZ UDゴシック" panose="020B0400000000000000" pitchFamily="49" charset="-128"/>
                <a:ea typeface="BIZ UDゴシック" panose="020B0400000000000000" pitchFamily="49" charset="-128"/>
              </a:rPr>
              <a:t>・</a:t>
            </a:r>
            <a:r>
              <a:rPr kumimoji="1" lang="ja-JP" altLang="en-US" dirty="0">
                <a:solidFill>
                  <a:schemeClr val="bg1"/>
                </a:solidFill>
                <a:latin typeface="BIZ UDゴシック" panose="020B0400000000000000" pitchFamily="49" charset="-128"/>
                <a:ea typeface="BIZ UDゴシック" panose="020B0400000000000000" pitchFamily="49" charset="-128"/>
              </a:rPr>
              <a:t>大阪産</a:t>
            </a:r>
            <a:r>
              <a:rPr kumimoji="1" lang="en-US" altLang="ja-JP" dirty="0">
                <a:solidFill>
                  <a:schemeClr val="bg1"/>
                </a:solidFill>
                <a:latin typeface="BIZ UDゴシック" panose="020B0400000000000000" pitchFamily="49" charset="-128"/>
                <a:ea typeface="BIZ UDゴシック" panose="020B0400000000000000" pitchFamily="49" charset="-128"/>
              </a:rPr>
              <a:t>(</a:t>
            </a:r>
            <a:r>
              <a:rPr kumimoji="1" lang="ja-JP" altLang="en-US" dirty="0">
                <a:solidFill>
                  <a:schemeClr val="bg1"/>
                </a:solidFill>
                <a:latin typeface="BIZ UDゴシック" panose="020B0400000000000000" pitchFamily="49" charset="-128"/>
                <a:ea typeface="BIZ UDゴシック" panose="020B0400000000000000" pitchFamily="49" charset="-128"/>
              </a:rPr>
              <a:t>もん</a:t>
            </a:r>
            <a:r>
              <a:rPr kumimoji="1" lang="en-US" altLang="ja-JP" dirty="0">
                <a:solidFill>
                  <a:schemeClr val="bg1"/>
                </a:solidFill>
                <a:latin typeface="BIZ UDゴシック" panose="020B0400000000000000" pitchFamily="49" charset="-128"/>
                <a:ea typeface="BIZ UDゴシック" panose="020B0400000000000000" pitchFamily="49" charset="-128"/>
              </a:rPr>
              <a:t>)</a:t>
            </a:r>
            <a:r>
              <a:rPr kumimoji="1" lang="ja-JP" altLang="en-US" dirty="0">
                <a:solidFill>
                  <a:schemeClr val="bg1"/>
                </a:solidFill>
                <a:latin typeface="BIZ UDゴシック" panose="020B0400000000000000" pitchFamily="49" charset="-128"/>
                <a:ea typeface="BIZ UDゴシック" panose="020B0400000000000000" pitchFamily="49" charset="-128"/>
              </a:rPr>
              <a:t>の地産地消</a:t>
            </a:r>
            <a:endParaRPr kumimoji="1" lang="en-US" altLang="ja-JP" dirty="0">
              <a:solidFill>
                <a:schemeClr val="bg1"/>
              </a:solidFill>
              <a:latin typeface="BIZ UDゴシック" panose="020B0400000000000000" pitchFamily="49" charset="-128"/>
              <a:ea typeface="BIZ UDゴシック" panose="020B0400000000000000" pitchFamily="49" charset="-128"/>
            </a:endParaRPr>
          </a:p>
          <a:p>
            <a:r>
              <a:rPr lang="ja-JP" altLang="en-US" dirty="0">
                <a:solidFill>
                  <a:schemeClr val="bg1"/>
                </a:solidFill>
                <a:latin typeface="BIZ UDゴシック" panose="020B0400000000000000" pitchFamily="49" charset="-128"/>
                <a:ea typeface="BIZ UDゴシック" panose="020B0400000000000000" pitchFamily="49" charset="-128"/>
              </a:rPr>
              <a:t>・都市型漁業や海業など、新規ビジネスの拡大</a:t>
            </a:r>
            <a:endParaRPr lang="en-US" altLang="ja-JP" dirty="0">
              <a:solidFill>
                <a:schemeClr val="bg1"/>
              </a:solidFill>
              <a:latin typeface="BIZ UDゴシック" panose="020B0400000000000000" pitchFamily="49" charset="-128"/>
              <a:ea typeface="BIZ UDゴシック" panose="020B0400000000000000" pitchFamily="49" charset="-128"/>
            </a:endParaRPr>
          </a:p>
          <a:p>
            <a:r>
              <a:rPr lang="ja-JP" altLang="en-US" dirty="0">
                <a:solidFill>
                  <a:schemeClr val="bg1"/>
                </a:solidFill>
                <a:latin typeface="BIZ UDゴシック" panose="020B0400000000000000" pitchFamily="49" charset="-128"/>
                <a:ea typeface="BIZ UDゴシック" panose="020B0400000000000000" pitchFamily="49" charset="-128"/>
              </a:rPr>
              <a:t>・ごみ拾い人口の増加</a:t>
            </a:r>
            <a:endParaRPr lang="en-US" altLang="ja-JP" dirty="0">
              <a:solidFill>
                <a:schemeClr val="bg1"/>
              </a:solidFill>
              <a:latin typeface="BIZ UDゴシック" panose="020B0400000000000000" pitchFamily="49" charset="-128"/>
              <a:ea typeface="BIZ UDゴシック" panose="020B0400000000000000" pitchFamily="49" charset="-128"/>
            </a:endParaRPr>
          </a:p>
          <a:p>
            <a:r>
              <a:rPr lang="ja-JP" altLang="en-US" dirty="0">
                <a:solidFill>
                  <a:schemeClr val="bg1"/>
                </a:solidFill>
                <a:latin typeface="BIZ UDゴシック" panose="020B0400000000000000" pitchFamily="49" charset="-128"/>
                <a:ea typeface="BIZ UDゴシック" panose="020B0400000000000000" pitchFamily="49" charset="-128"/>
              </a:rPr>
              <a:t>・藻場造成等参画事業者の増加</a:t>
            </a:r>
            <a:endParaRPr lang="en-US" altLang="ja-JP" dirty="0">
              <a:solidFill>
                <a:schemeClr val="bg1"/>
              </a:solidFill>
              <a:latin typeface="BIZ UDゴシック" panose="020B0400000000000000" pitchFamily="49" charset="-128"/>
              <a:ea typeface="BIZ UDゴシック" panose="020B0400000000000000" pitchFamily="49" charset="-128"/>
            </a:endParaRPr>
          </a:p>
        </p:txBody>
      </p:sp>
      <p:sp>
        <p:nvSpPr>
          <p:cNvPr id="25" name="テキスト ボックス 24">
            <a:extLst>
              <a:ext uri="{FF2B5EF4-FFF2-40B4-BE49-F238E27FC236}">
                <a16:creationId xmlns:a16="http://schemas.microsoft.com/office/drawing/2014/main" id="{2559239A-81E2-4DAE-A885-62E5F2E52F71}"/>
              </a:ext>
            </a:extLst>
          </p:cNvPr>
          <p:cNvSpPr txBox="1"/>
          <p:nvPr/>
        </p:nvSpPr>
        <p:spPr bwMode="ltGray">
          <a:xfrm>
            <a:off x="-4055" y="5142535"/>
            <a:ext cx="12192000" cy="584775"/>
          </a:xfrm>
          <a:prstGeom prst="rect">
            <a:avLst/>
          </a:prstGeom>
          <a:noFill/>
          <a:ln>
            <a:noFill/>
          </a:ln>
        </p:spPr>
        <p:txBody>
          <a:bodyPr wrap="square" rtlCol="0">
            <a:spAutoFit/>
          </a:bodyPr>
          <a:lstStyle/>
          <a:p>
            <a:pPr algn="ctr"/>
            <a:r>
              <a:rPr kumimoji="1" lang="ja-JP" altLang="en-US" sz="2000" b="1" dirty="0">
                <a:ln w="76200">
                  <a:solidFill>
                    <a:schemeClr val="tx1"/>
                  </a:solidFill>
                </a:ln>
                <a:latin typeface="BIZ UDゴシック" panose="020B0400000000000000" pitchFamily="49" charset="-128"/>
                <a:ea typeface="BIZ UDゴシック" panose="020B0400000000000000" pitchFamily="49" charset="-128"/>
              </a:rPr>
              <a:t>豊かな海づくりによる</a:t>
            </a:r>
            <a:r>
              <a:rPr kumimoji="1" lang="ja-JP" altLang="en-US" sz="3200" b="1" dirty="0">
                <a:ln w="76200">
                  <a:solidFill>
                    <a:schemeClr val="tx1"/>
                  </a:solidFill>
                </a:ln>
                <a:latin typeface="BIZ UDゴシック" panose="020B0400000000000000" pitchFamily="49" charset="-128"/>
                <a:ea typeface="BIZ UDゴシック" panose="020B0400000000000000" pitchFamily="49" charset="-128"/>
              </a:rPr>
              <a:t>ブルーエコノミー</a:t>
            </a:r>
            <a:r>
              <a:rPr kumimoji="1" lang="ja-JP" altLang="en-US" sz="2000" b="1" dirty="0">
                <a:ln w="76200">
                  <a:solidFill>
                    <a:schemeClr val="tx1"/>
                  </a:solidFill>
                </a:ln>
                <a:latin typeface="BIZ UDゴシック" panose="020B0400000000000000" pitchFamily="49" charset="-128"/>
                <a:ea typeface="BIZ UDゴシック" panose="020B0400000000000000" pitchFamily="49" charset="-128"/>
              </a:rPr>
              <a:t>を推進します</a:t>
            </a:r>
            <a:endParaRPr kumimoji="1" lang="ja-JP" altLang="en-US" sz="3200" b="1" dirty="0">
              <a:ln w="76200">
                <a:solidFill>
                  <a:schemeClr val="tx1"/>
                </a:solidFill>
              </a:ln>
              <a:latin typeface="BIZ UDゴシック" panose="020B0400000000000000" pitchFamily="49" charset="-128"/>
              <a:ea typeface="BIZ UDゴシック" panose="020B0400000000000000" pitchFamily="49" charset="-128"/>
            </a:endParaRPr>
          </a:p>
        </p:txBody>
      </p:sp>
      <p:sp>
        <p:nvSpPr>
          <p:cNvPr id="26" name="テキスト ボックス 25">
            <a:extLst>
              <a:ext uri="{FF2B5EF4-FFF2-40B4-BE49-F238E27FC236}">
                <a16:creationId xmlns:a16="http://schemas.microsoft.com/office/drawing/2014/main" id="{A3F3B48A-1438-42D3-89FE-71FF20A90B61}"/>
              </a:ext>
            </a:extLst>
          </p:cNvPr>
          <p:cNvSpPr txBox="1"/>
          <p:nvPr/>
        </p:nvSpPr>
        <p:spPr>
          <a:xfrm>
            <a:off x="14289" y="6588895"/>
            <a:ext cx="7571303" cy="276999"/>
          </a:xfrm>
          <a:prstGeom prst="rect">
            <a:avLst/>
          </a:prstGeom>
          <a:noFill/>
        </p:spPr>
        <p:txBody>
          <a:bodyPr wrap="none" rtlCol="0">
            <a:spAutoFit/>
          </a:bodyPr>
          <a:lstStyle/>
          <a:p>
            <a:r>
              <a:rPr lang="en-US" altLang="ja-JP" sz="1200" dirty="0">
                <a:latin typeface="BIZ UDゴシック" panose="020B0400000000000000" pitchFamily="49" charset="-128"/>
                <a:ea typeface="BIZ UDゴシック" panose="020B0400000000000000" pitchFamily="49" charset="-128"/>
              </a:rPr>
              <a:t>※</a:t>
            </a:r>
            <a:r>
              <a:rPr kumimoji="1" lang="ja-JP" altLang="en-US" sz="1200" dirty="0">
                <a:latin typeface="BIZ UDゴシック" panose="020B0400000000000000" pitchFamily="49" charset="-128"/>
                <a:ea typeface="BIZ UDゴシック" panose="020B0400000000000000" pitchFamily="49" charset="-128"/>
              </a:rPr>
              <a:t>ブルーエコノミー：海洋資源の持続的な利用を通じて、海洋環境の保全と経済発展の両立を目指す考え方</a:t>
            </a:r>
          </a:p>
        </p:txBody>
      </p:sp>
      <p:sp>
        <p:nvSpPr>
          <p:cNvPr id="29" name="テキスト ボックス 28">
            <a:extLst>
              <a:ext uri="{FF2B5EF4-FFF2-40B4-BE49-F238E27FC236}">
                <a16:creationId xmlns:a16="http://schemas.microsoft.com/office/drawing/2014/main" id="{566C7406-5736-4AD2-BD83-762031C68B05}"/>
              </a:ext>
            </a:extLst>
          </p:cNvPr>
          <p:cNvSpPr txBox="1"/>
          <p:nvPr/>
        </p:nvSpPr>
        <p:spPr>
          <a:xfrm>
            <a:off x="766689" y="5142536"/>
            <a:ext cx="10650513" cy="584775"/>
          </a:xfrm>
          <a:prstGeom prst="rect">
            <a:avLst/>
          </a:prstGeom>
          <a:noFill/>
        </p:spPr>
        <p:txBody>
          <a:bodyPr wrap="square" rtlCol="0">
            <a:spAutoFit/>
          </a:bodyPr>
          <a:lstStyle/>
          <a:p>
            <a:pPr algn="ctr"/>
            <a:r>
              <a:rPr lang="ja-JP" altLang="en-US" sz="2000" b="1" dirty="0">
                <a:solidFill>
                  <a:schemeClr val="bg1"/>
                </a:solidFill>
                <a:latin typeface="BIZ UDゴシック" panose="020B0400000000000000" pitchFamily="49" charset="-128"/>
                <a:ea typeface="BIZ UDゴシック" panose="020B0400000000000000" pitchFamily="49" charset="-128"/>
              </a:rPr>
              <a:t>豊かな海づくりによる</a:t>
            </a:r>
            <a:r>
              <a:rPr lang="ja-JP" altLang="en-US" sz="3200" b="1" dirty="0">
                <a:solidFill>
                  <a:schemeClr val="bg1"/>
                </a:solidFill>
                <a:latin typeface="BIZ UDゴシック" panose="020B0400000000000000" pitchFamily="49" charset="-128"/>
                <a:ea typeface="BIZ UDゴシック" panose="020B0400000000000000" pitchFamily="49" charset="-128"/>
              </a:rPr>
              <a:t>ブルーエコノミー</a:t>
            </a:r>
            <a:r>
              <a:rPr lang="ja-JP" altLang="en-US" sz="2000" b="1" dirty="0">
                <a:solidFill>
                  <a:schemeClr val="bg1"/>
                </a:solidFill>
                <a:latin typeface="BIZ UDゴシック" panose="020B0400000000000000" pitchFamily="49" charset="-128"/>
                <a:ea typeface="BIZ UDゴシック" panose="020B0400000000000000" pitchFamily="49" charset="-128"/>
              </a:rPr>
              <a:t>を推進します</a:t>
            </a:r>
            <a:endParaRPr lang="en-US" altLang="ja-JP" b="1" dirty="0">
              <a:solidFill>
                <a:schemeClr val="bg1"/>
              </a:solidFill>
              <a:latin typeface="BIZ UDゴシック" panose="020B0400000000000000" pitchFamily="49" charset="-128"/>
              <a:ea typeface="BIZ UDゴシック" panose="020B0400000000000000" pitchFamily="49" charset="-128"/>
            </a:endParaRPr>
          </a:p>
        </p:txBody>
      </p:sp>
      <p:sp>
        <p:nvSpPr>
          <p:cNvPr id="27" name="四角形: 角を丸くする 26">
            <a:extLst>
              <a:ext uri="{FF2B5EF4-FFF2-40B4-BE49-F238E27FC236}">
                <a16:creationId xmlns:a16="http://schemas.microsoft.com/office/drawing/2014/main" id="{4D405FEB-F1A0-4B76-AD66-8DC395CBC645}"/>
              </a:ext>
            </a:extLst>
          </p:cNvPr>
          <p:cNvSpPr/>
          <p:nvPr/>
        </p:nvSpPr>
        <p:spPr>
          <a:xfrm>
            <a:off x="90558" y="5806789"/>
            <a:ext cx="1077064" cy="782899"/>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latin typeface="BIZ UDゴシック" panose="020B0400000000000000" pitchFamily="49" charset="-128"/>
                <a:ea typeface="BIZ UDゴシック" panose="020B0400000000000000" pitchFamily="49" charset="-128"/>
              </a:rPr>
              <a:t>協賛の</a:t>
            </a:r>
            <a:endParaRPr lang="en-US" altLang="ja-JP" sz="1600" b="1" dirty="0">
              <a:solidFill>
                <a:schemeClr val="tx1"/>
              </a:solidFill>
              <a:latin typeface="BIZ UDゴシック" panose="020B0400000000000000" pitchFamily="49" charset="-128"/>
              <a:ea typeface="BIZ UDゴシック" panose="020B0400000000000000" pitchFamily="49" charset="-128"/>
            </a:endParaRPr>
          </a:p>
          <a:p>
            <a:pPr algn="ctr"/>
            <a:r>
              <a:rPr kumimoji="1" lang="ja-JP" altLang="en-US" sz="1600" b="1" dirty="0">
                <a:solidFill>
                  <a:schemeClr val="tx1"/>
                </a:solidFill>
                <a:latin typeface="BIZ UDゴシック" panose="020B0400000000000000" pitchFamily="49" charset="-128"/>
                <a:ea typeface="BIZ UDゴシック" panose="020B0400000000000000" pitchFamily="49" charset="-128"/>
              </a:rPr>
              <a:t>メリット</a:t>
            </a:r>
            <a:endParaRPr kumimoji="1" lang="en-US" altLang="ja-JP" sz="1600" b="1" dirty="0">
              <a:solidFill>
                <a:schemeClr val="tx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922470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正方形/長方形 36">
            <a:extLst>
              <a:ext uri="{FF2B5EF4-FFF2-40B4-BE49-F238E27FC236}">
                <a16:creationId xmlns:a16="http://schemas.microsoft.com/office/drawing/2014/main" id="{17488367-4CF3-4544-8FCC-162759E8C3D4}"/>
              </a:ext>
            </a:extLst>
          </p:cNvPr>
          <p:cNvSpPr/>
          <p:nvPr/>
        </p:nvSpPr>
        <p:spPr>
          <a:xfrm>
            <a:off x="4970664" y="887745"/>
            <a:ext cx="461666" cy="5846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6" name="テキスト ボックス 45">
            <a:extLst>
              <a:ext uri="{FF2B5EF4-FFF2-40B4-BE49-F238E27FC236}">
                <a16:creationId xmlns:a16="http://schemas.microsoft.com/office/drawing/2014/main" id="{A3C0C799-831E-49AD-B74D-8604612D336F}"/>
              </a:ext>
            </a:extLst>
          </p:cNvPr>
          <p:cNvSpPr txBox="1"/>
          <p:nvPr/>
        </p:nvSpPr>
        <p:spPr>
          <a:xfrm>
            <a:off x="4951314" y="878139"/>
            <a:ext cx="461665" cy="5856000"/>
          </a:xfrm>
          <a:prstGeom prst="rect">
            <a:avLst/>
          </a:prstGeom>
          <a:noFill/>
        </p:spPr>
        <p:txBody>
          <a:bodyPr vert="eaVert" wrap="square" rtlCol="0">
            <a:spAutoFit/>
          </a:bodyPr>
          <a:lstStyle/>
          <a:p>
            <a:pPr algn="ctr"/>
            <a:r>
              <a:rPr lang="ja-JP" altLang="en-US" dirty="0">
                <a:solidFill>
                  <a:schemeClr val="bg1"/>
                </a:solidFill>
                <a:latin typeface="BIZ UDゴシック" panose="020B0400000000000000" pitchFamily="49" charset="-128"/>
                <a:ea typeface="BIZ UDゴシック" panose="020B0400000000000000" pitchFamily="49" charset="-128"/>
              </a:rPr>
              <a:t>令和６年大分県での様子</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p:txBody>
      </p:sp>
      <p:sp>
        <p:nvSpPr>
          <p:cNvPr id="2" name="正方形/長方形 1">
            <a:extLst>
              <a:ext uri="{FF2B5EF4-FFF2-40B4-BE49-F238E27FC236}">
                <a16:creationId xmlns:a16="http://schemas.microsoft.com/office/drawing/2014/main" id="{D1890F97-7FF6-444E-A374-3AEFFD62DA9B}"/>
              </a:ext>
            </a:extLst>
          </p:cNvPr>
          <p:cNvSpPr/>
          <p:nvPr/>
        </p:nvSpPr>
        <p:spPr>
          <a:xfrm>
            <a:off x="0" y="612000"/>
            <a:ext cx="12192000" cy="1828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37BE28C0-DF28-4FBE-A825-9DA94439779F}"/>
              </a:ext>
            </a:extLst>
          </p:cNvPr>
          <p:cNvSpPr txBox="1"/>
          <p:nvPr/>
        </p:nvSpPr>
        <p:spPr>
          <a:xfrm>
            <a:off x="5274940" y="50400"/>
            <a:ext cx="1620957" cy="523220"/>
          </a:xfrm>
          <a:prstGeom prst="rect">
            <a:avLst/>
          </a:prstGeom>
          <a:noFill/>
        </p:spPr>
        <p:txBody>
          <a:bodyPr wrap="none" rtlCol="0">
            <a:spAutoFit/>
          </a:bodyPr>
          <a:lstStyle/>
          <a:p>
            <a:pPr algn="ctr"/>
            <a:r>
              <a:rPr lang="ja-JP" altLang="en-US" sz="2800" dirty="0">
                <a:latin typeface="BIZ UDゴシック" panose="020B0400000000000000" pitchFamily="49" charset="-128"/>
                <a:ea typeface="BIZ UDゴシック" panose="020B0400000000000000" pitchFamily="49" charset="-128"/>
              </a:rPr>
              <a:t>開催概要</a:t>
            </a:r>
            <a:endParaRPr kumimoji="1" lang="ja-JP" altLang="en-US" sz="20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A18FA975-ECAD-4BC3-99B9-63F24751A87F}"/>
              </a:ext>
            </a:extLst>
          </p:cNvPr>
          <p:cNvSpPr txBox="1"/>
          <p:nvPr/>
        </p:nvSpPr>
        <p:spPr>
          <a:xfrm>
            <a:off x="144000" y="887745"/>
            <a:ext cx="2305002" cy="369332"/>
          </a:xfrm>
          <a:prstGeom prst="rect">
            <a:avLst/>
          </a:prstGeom>
          <a:noFill/>
          <a:ln>
            <a:solidFill>
              <a:schemeClr val="bg1">
                <a:lumMod val="65000"/>
              </a:schemeClr>
            </a:solidFill>
          </a:ln>
        </p:spPr>
        <p:txBody>
          <a:bodyPr wrap="square" rtlCol="0">
            <a:spAutoFit/>
          </a:bodyPr>
          <a:lstStyle/>
          <a:p>
            <a:pPr algn="ctr"/>
            <a:r>
              <a:rPr lang="ja-JP" altLang="ja-JP" dirty="0">
                <a:latin typeface="BIZ UDゴシック" panose="020B0400000000000000" pitchFamily="49" charset="-128"/>
                <a:ea typeface="BIZ UDゴシック" panose="020B0400000000000000" pitchFamily="49" charset="-128"/>
              </a:rPr>
              <a:t>式典行事</a:t>
            </a:r>
            <a:endParaRPr lang="ja-JP" altLang="en-US"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FAF142D7-AB54-4B2E-B8B6-F6032D966ED0}"/>
              </a:ext>
            </a:extLst>
          </p:cNvPr>
          <p:cNvSpPr txBox="1"/>
          <p:nvPr/>
        </p:nvSpPr>
        <p:spPr>
          <a:xfrm>
            <a:off x="144000" y="1283745"/>
            <a:ext cx="3236784" cy="1384995"/>
          </a:xfrm>
          <a:prstGeom prst="rect">
            <a:avLst/>
          </a:prstGeom>
          <a:noFill/>
        </p:spPr>
        <p:txBody>
          <a:bodyPr wrap="none" rtlCol="0">
            <a:spAutoFit/>
          </a:bodyPr>
          <a:lstStyle/>
          <a:p>
            <a:pPr indent="-139700"/>
            <a:r>
              <a:rPr lang="ja-JP" altLang="ja-JP" sz="1400" dirty="0">
                <a:latin typeface="BIZ UDゴシック" panose="020B0400000000000000" pitchFamily="49" charset="-128"/>
                <a:ea typeface="BIZ UDゴシック" panose="020B0400000000000000" pitchFamily="49" charset="-128"/>
              </a:rPr>
              <a:t>日　時</a:t>
            </a:r>
            <a:r>
              <a:rPr lang="ja-JP" altLang="en-US" sz="1400" dirty="0">
                <a:latin typeface="BIZ UDゴシック" panose="020B0400000000000000" pitchFamily="49" charset="-128"/>
                <a:ea typeface="BIZ UDゴシック" panose="020B0400000000000000" pitchFamily="49" charset="-128"/>
              </a:rPr>
              <a:t>　</a:t>
            </a:r>
            <a:r>
              <a:rPr lang="ja-JP" altLang="ja-JP" sz="1400" dirty="0">
                <a:latin typeface="BIZ UDゴシック" panose="020B0400000000000000" pitchFamily="49" charset="-128"/>
                <a:ea typeface="BIZ UDゴシック" panose="020B0400000000000000" pitchFamily="49" charset="-128"/>
              </a:rPr>
              <a:t>令和８年</a:t>
            </a:r>
            <a:r>
              <a:rPr lang="en-US" altLang="ja-JP" sz="1400" dirty="0">
                <a:latin typeface="BIZ UDゴシック" panose="020B0400000000000000" pitchFamily="49" charset="-128"/>
                <a:ea typeface="BIZ UDゴシック" panose="020B0400000000000000" pitchFamily="49" charset="-128"/>
              </a:rPr>
              <a:t>11</a:t>
            </a:r>
            <a:r>
              <a:rPr lang="ja-JP" altLang="ja-JP" sz="1400" dirty="0">
                <a:latin typeface="BIZ UDゴシック" panose="020B0400000000000000" pitchFamily="49" charset="-128"/>
                <a:ea typeface="BIZ UDゴシック" panose="020B0400000000000000" pitchFamily="49" charset="-128"/>
              </a:rPr>
              <a:t>月</a:t>
            </a:r>
            <a:r>
              <a:rPr lang="en-US" altLang="ja-JP" sz="1400" dirty="0">
                <a:latin typeface="BIZ UDゴシック" panose="020B0400000000000000" pitchFamily="49" charset="-128"/>
                <a:ea typeface="BIZ UDゴシック" panose="020B0400000000000000" pitchFamily="49" charset="-128"/>
              </a:rPr>
              <a:t>15</a:t>
            </a:r>
            <a:r>
              <a:rPr lang="ja-JP" altLang="ja-JP" sz="1400" dirty="0">
                <a:latin typeface="BIZ UDゴシック" panose="020B0400000000000000" pitchFamily="49" charset="-128"/>
                <a:ea typeface="BIZ UDゴシック" panose="020B0400000000000000" pitchFamily="49" charset="-128"/>
              </a:rPr>
              <a:t>日（日）</a:t>
            </a:r>
          </a:p>
          <a:p>
            <a:r>
              <a:rPr lang="ja-JP" altLang="ja-JP" sz="1400" dirty="0">
                <a:latin typeface="BIZ UDゴシック" panose="020B0400000000000000" pitchFamily="49" charset="-128"/>
                <a:ea typeface="BIZ UDゴシック" panose="020B0400000000000000" pitchFamily="49" charset="-128"/>
              </a:rPr>
              <a:t>場　所</a:t>
            </a:r>
            <a:r>
              <a:rPr lang="ja-JP" altLang="en-US" sz="1400" dirty="0">
                <a:latin typeface="BIZ UDゴシック" panose="020B0400000000000000" pitchFamily="49" charset="-128"/>
                <a:ea typeface="BIZ UDゴシック" panose="020B0400000000000000" pitchFamily="49" charset="-128"/>
              </a:rPr>
              <a:t>　</a:t>
            </a:r>
            <a:r>
              <a:rPr lang="ja-JP" altLang="ja-JP" sz="1400" dirty="0">
                <a:latin typeface="BIZ UDゴシック" panose="020B0400000000000000" pitchFamily="49" charset="-128"/>
                <a:ea typeface="BIZ UDゴシック" panose="020B0400000000000000" pitchFamily="49" charset="-128"/>
              </a:rPr>
              <a:t>南海浪切ホール（岸和田市）</a:t>
            </a:r>
          </a:p>
          <a:p>
            <a:pPr indent="-838200"/>
            <a:r>
              <a:rPr lang="ja-JP" altLang="ja-JP" sz="1400" dirty="0">
                <a:latin typeface="BIZ UDゴシック" panose="020B0400000000000000" pitchFamily="49" charset="-128"/>
                <a:ea typeface="BIZ UDゴシック" panose="020B0400000000000000" pitchFamily="49" charset="-128"/>
              </a:rPr>
              <a:t>内　容</a:t>
            </a:r>
            <a:r>
              <a:rPr lang="ja-JP" altLang="en-US" sz="1400" dirty="0">
                <a:latin typeface="BIZ UDゴシック" panose="020B0400000000000000" pitchFamily="49" charset="-128"/>
                <a:ea typeface="BIZ UDゴシック" panose="020B0400000000000000" pitchFamily="49" charset="-128"/>
              </a:rPr>
              <a:t>　</a:t>
            </a:r>
            <a:r>
              <a:rPr lang="ja-JP" altLang="ja-JP" sz="1400" dirty="0">
                <a:latin typeface="BIZ UDゴシック" panose="020B0400000000000000" pitchFamily="49" charset="-128"/>
                <a:ea typeface="BIZ UDゴシック" panose="020B0400000000000000" pitchFamily="49" charset="-128"/>
              </a:rPr>
              <a:t>・功績団体表彰</a:t>
            </a:r>
          </a:p>
          <a:p>
            <a:pPr indent="-838200"/>
            <a:r>
              <a:rPr lang="ja-JP" altLang="ja-JP" sz="1400" dirty="0">
                <a:latin typeface="BIZ UDゴシック" panose="020B0400000000000000" pitchFamily="49" charset="-128"/>
                <a:ea typeface="BIZ UDゴシック" panose="020B0400000000000000" pitchFamily="49" charset="-128"/>
              </a:rPr>
              <a:t>　　　　・最優秀作文発表</a:t>
            </a:r>
          </a:p>
          <a:p>
            <a:pPr indent="-838200"/>
            <a:r>
              <a:rPr lang="ja-JP" altLang="ja-JP" sz="1400" dirty="0">
                <a:latin typeface="BIZ UDゴシック" panose="020B0400000000000000" pitchFamily="49" charset="-128"/>
                <a:ea typeface="BIZ UDゴシック" panose="020B0400000000000000" pitchFamily="49" charset="-128"/>
              </a:rPr>
              <a:t>　　　　・大会決議</a:t>
            </a:r>
          </a:p>
          <a:p>
            <a:pPr indent="-838200"/>
            <a:r>
              <a:rPr lang="ja-JP" altLang="ja-JP" sz="1400" dirty="0">
                <a:latin typeface="BIZ UDゴシック" panose="020B0400000000000000" pitchFamily="49" charset="-128"/>
                <a:ea typeface="BIZ UDゴシック" panose="020B0400000000000000" pitchFamily="49" charset="-128"/>
              </a:rPr>
              <a:t>　　　　・大会旗引継　など</a:t>
            </a:r>
            <a:endParaRPr kumimoji="1" lang="ja-JP" altLang="en-US" sz="2000" dirty="0">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C2ECA92D-8365-4A24-B2A2-1C05835A5393}"/>
              </a:ext>
            </a:extLst>
          </p:cNvPr>
          <p:cNvSpPr txBox="1"/>
          <p:nvPr/>
        </p:nvSpPr>
        <p:spPr>
          <a:xfrm>
            <a:off x="144001" y="2995068"/>
            <a:ext cx="2305001" cy="369332"/>
          </a:xfrm>
          <a:prstGeom prst="rect">
            <a:avLst/>
          </a:prstGeom>
          <a:noFill/>
          <a:ln>
            <a:solidFill>
              <a:schemeClr val="bg1">
                <a:lumMod val="65000"/>
              </a:schemeClr>
            </a:solidFill>
          </a:ln>
        </p:spPr>
        <p:txBody>
          <a:bodyPr wrap="square" rtlCol="0">
            <a:spAutoFit/>
          </a:bodyPr>
          <a:lstStyle/>
          <a:p>
            <a:pPr algn="ctr"/>
            <a:r>
              <a:rPr lang="ja-JP" altLang="ja-JP" dirty="0">
                <a:latin typeface="BIZ UDゴシック" panose="020B0400000000000000" pitchFamily="49" charset="-128"/>
                <a:ea typeface="BIZ UDゴシック" panose="020B0400000000000000" pitchFamily="49" charset="-128"/>
              </a:rPr>
              <a:t>海上歓迎・放流行事</a:t>
            </a:r>
            <a:endParaRPr lang="ja-JP" altLang="en-US" dirty="0">
              <a:latin typeface="BIZ UDゴシック" panose="020B0400000000000000" pitchFamily="49" charset="-128"/>
              <a:ea typeface="BIZ UDゴシック" panose="020B0400000000000000" pitchFamily="49" charset="-128"/>
            </a:endParaRPr>
          </a:p>
        </p:txBody>
      </p:sp>
      <p:sp>
        <p:nvSpPr>
          <p:cNvPr id="8" name="Rectangle 2">
            <a:extLst>
              <a:ext uri="{FF2B5EF4-FFF2-40B4-BE49-F238E27FC236}">
                <a16:creationId xmlns:a16="http://schemas.microsoft.com/office/drawing/2014/main" id="{29812A14-BA63-42F3-B78B-4D7E45023718}"/>
              </a:ext>
            </a:extLst>
          </p:cNvPr>
          <p:cNvSpPr>
            <a:spLocks noChangeArrowheads="1"/>
          </p:cNvSpPr>
          <p:nvPr/>
        </p:nvSpPr>
        <p:spPr bwMode="auto">
          <a:xfrm>
            <a:off x="144000" y="3390462"/>
            <a:ext cx="341632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indent="-838200" eaLnBrk="1" fontAlgn="base" hangingPunct="1">
              <a:lnSpc>
                <a:spcPct val="100000"/>
              </a:lnSpc>
              <a:spcBef>
                <a:spcPct val="0"/>
              </a:spcBef>
              <a:spcAft>
                <a:spcPct val="0"/>
              </a:spcAft>
              <a:buClrTx/>
              <a:buSzTx/>
              <a:buFontTx/>
              <a:buNone/>
              <a:tabLst/>
            </a:pPr>
            <a:r>
              <a:rPr lang="ja-JP" altLang="ja-JP" sz="1400" dirty="0">
                <a:latin typeface="BIZ UDゴシック" panose="020B0400000000000000" pitchFamily="49" charset="-128"/>
                <a:ea typeface="BIZ UDゴシック" panose="020B0400000000000000" pitchFamily="49" charset="-128"/>
              </a:rPr>
              <a:t>日　時</a:t>
            </a:r>
            <a:r>
              <a:rPr lang="ja-JP" altLang="en-US" sz="1400" dirty="0">
                <a:latin typeface="BIZ UDゴシック" panose="020B0400000000000000" pitchFamily="49" charset="-128"/>
                <a:ea typeface="BIZ UDゴシック" panose="020B0400000000000000" pitchFamily="49" charset="-128"/>
              </a:rPr>
              <a:t>　</a:t>
            </a:r>
            <a:r>
              <a:rPr lang="ja-JP" altLang="ja-JP" sz="1400" dirty="0">
                <a:latin typeface="BIZ UDゴシック" panose="020B0400000000000000" pitchFamily="49" charset="-128"/>
                <a:ea typeface="BIZ UDゴシック" panose="020B0400000000000000" pitchFamily="49" charset="-128"/>
              </a:rPr>
              <a:t>令和８年</a:t>
            </a:r>
            <a:r>
              <a:rPr lang="en-US" altLang="ja-JP" sz="1400" dirty="0">
                <a:latin typeface="BIZ UDゴシック" panose="020B0400000000000000" pitchFamily="49" charset="-128"/>
                <a:ea typeface="BIZ UDゴシック" panose="020B0400000000000000" pitchFamily="49" charset="-128"/>
              </a:rPr>
              <a:t>11</a:t>
            </a:r>
            <a:r>
              <a:rPr lang="ja-JP" altLang="en-US" sz="1400" dirty="0">
                <a:latin typeface="BIZ UDゴシック" panose="020B0400000000000000" pitchFamily="49" charset="-128"/>
                <a:ea typeface="BIZ UDゴシック" panose="020B0400000000000000" pitchFamily="49" charset="-128"/>
              </a:rPr>
              <a:t>月</a:t>
            </a:r>
            <a:r>
              <a:rPr lang="en-US" altLang="ja-JP" sz="1400" dirty="0">
                <a:latin typeface="BIZ UDゴシック" panose="020B0400000000000000" pitchFamily="49" charset="-128"/>
                <a:ea typeface="BIZ UDゴシック" panose="020B0400000000000000" pitchFamily="49" charset="-128"/>
              </a:rPr>
              <a:t>15</a:t>
            </a:r>
            <a:r>
              <a:rPr lang="ja-JP" altLang="en-US" sz="1400" dirty="0">
                <a:latin typeface="BIZ UDゴシック" panose="020B0400000000000000" pitchFamily="49" charset="-128"/>
                <a:ea typeface="BIZ UDゴシック" panose="020B0400000000000000" pitchFamily="49" charset="-128"/>
              </a:rPr>
              <a:t>日（日）</a:t>
            </a:r>
          </a:p>
          <a:p>
            <a:pPr marR="0" lvl="0" indent="-838200" eaLnBrk="1" fontAlgn="base" hangingPunct="1">
              <a:lnSpc>
                <a:spcPct val="100000"/>
              </a:lnSpc>
              <a:spcBef>
                <a:spcPct val="0"/>
              </a:spcBef>
              <a:spcAft>
                <a:spcPct val="0"/>
              </a:spcAft>
              <a:buClrTx/>
              <a:buSzTx/>
              <a:buFontTx/>
              <a:buNone/>
              <a:tabLst/>
            </a:pPr>
            <a:r>
              <a:rPr lang="ja-JP" altLang="en-US" sz="1400" dirty="0">
                <a:latin typeface="BIZ UDゴシック" panose="020B0400000000000000" pitchFamily="49" charset="-128"/>
                <a:ea typeface="BIZ UDゴシック" panose="020B0400000000000000" pitchFamily="49" charset="-128"/>
              </a:rPr>
              <a:t>場　所　府営りんくう公園（泉佐野市）</a:t>
            </a:r>
          </a:p>
          <a:p>
            <a:pPr marR="0" lvl="0" indent="-838200" eaLnBrk="1" fontAlgn="base" hangingPunct="1">
              <a:lnSpc>
                <a:spcPct val="100000"/>
              </a:lnSpc>
              <a:spcBef>
                <a:spcPct val="0"/>
              </a:spcBef>
              <a:spcAft>
                <a:spcPct val="0"/>
              </a:spcAft>
              <a:buClrTx/>
              <a:buSzTx/>
              <a:buFontTx/>
              <a:buNone/>
              <a:tabLst/>
            </a:pPr>
            <a:r>
              <a:rPr lang="ja-JP" altLang="en-US" sz="1400" dirty="0">
                <a:latin typeface="BIZ UDゴシック" panose="020B0400000000000000" pitchFamily="49" charset="-128"/>
                <a:ea typeface="BIZ UDゴシック" panose="020B0400000000000000" pitchFamily="49" charset="-128"/>
              </a:rPr>
              <a:t>内　容　・歓迎演奏</a:t>
            </a:r>
            <a:endParaRPr lang="en-US" altLang="ja-JP" sz="1400" dirty="0">
              <a:latin typeface="BIZ UDゴシック" panose="020B0400000000000000" pitchFamily="49" charset="-128"/>
              <a:ea typeface="BIZ UDゴシック" panose="020B0400000000000000" pitchFamily="49" charset="-128"/>
            </a:endParaRPr>
          </a:p>
          <a:p>
            <a:pPr marR="0" lvl="0" indent="-838200" eaLnBrk="1" fontAlgn="base" hangingPunct="1">
              <a:lnSpc>
                <a:spcPct val="100000"/>
              </a:lnSpc>
              <a:spcBef>
                <a:spcPct val="0"/>
              </a:spcBef>
              <a:spcAft>
                <a:spcPct val="0"/>
              </a:spcAft>
              <a:buClrTx/>
              <a:buSzTx/>
              <a:buFontTx/>
              <a:buNone/>
              <a:tabLst/>
            </a:pPr>
            <a:r>
              <a:rPr lang="ja-JP" altLang="en-US" sz="1400" dirty="0">
                <a:latin typeface="BIZ UDゴシック" panose="020B0400000000000000" pitchFamily="49" charset="-128"/>
                <a:ea typeface="BIZ UDゴシック" panose="020B0400000000000000" pitchFamily="49" charset="-128"/>
              </a:rPr>
              <a:t>　　　　</a:t>
            </a:r>
            <a:r>
              <a:rPr lang="ja-JP" altLang="ja-JP" sz="1400" dirty="0">
                <a:latin typeface="BIZ UDゴシック" panose="020B0400000000000000" pitchFamily="49" charset="-128"/>
                <a:ea typeface="BIZ UDゴシック" panose="020B0400000000000000" pitchFamily="49" charset="-128"/>
              </a:rPr>
              <a:t>・大船団パレード</a:t>
            </a:r>
          </a:p>
          <a:p>
            <a:pPr marR="0" lvl="0" indent="-838200" eaLnBrk="1" fontAlgn="base" hangingPunct="1">
              <a:lnSpc>
                <a:spcPct val="100000"/>
              </a:lnSpc>
              <a:spcBef>
                <a:spcPct val="0"/>
              </a:spcBef>
              <a:spcAft>
                <a:spcPct val="0"/>
              </a:spcAft>
              <a:buClrTx/>
              <a:buSzTx/>
              <a:buFontTx/>
              <a:buNone/>
              <a:tabLst/>
            </a:pPr>
            <a:r>
              <a:rPr lang="ja-JP" altLang="ja-JP" sz="1400" dirty="0">
                <a:latin typeface="BIZ UDゴシック" panose="020B0400000000000000" pitchFamily="49" charset="-128"/>
                <a:ea typeface="BIZ UDゴシック" panose="020B0400000000000000" pitchFamily="49" charset="-128"/>
              </a:rPr>
              <a:t>　　　　・漁法紹介</a:t>
            </a:r>
          </a:p>
          <a:p>
            <a:pPr marR="0" lvl="0" indent="-838200" eaLnBrk="1" fontAlgn="base" hangingPunct="1">
              <a:lnSpc>
                <a:spcPct val="100000"/>
              </a:lnSpc>
              <a:spcBef>
                <a:spcPct val="0"/>
              </a:spcBef>
              <a:spcAft>
                <a:spcPct val="0"/>
              </a:spcAft>
              <a:buClrTx/>
              <a:buSzTx/>
              <a:buFontTx/>
              <a:buNone/>
              <a:tabLst/>
            </a:pPr>
            <a:r>
              <a:rPr lang="ja-JP" altLang="ja-JP" sz="1400" dirty="0">
                <a:latin typeface="BIZ UDゴシック" panose="020B0400000000000000" pitchFamily="49" charset="-128"/>
                <a:ea typeface="BIZ UDゴシック" panose="020B0400000000000000" pitchFamily="49" charset="-128"/>
              </a:rPr>
              <a:t>　　　　・御放流　など</a:t>
            </a:r>
            <a:endParaRPr kumimoji="0" lang="ja-JP" altLang="en-US" sz="2000" b="0" i="0" u="none" strike="noStrike" cap="none" normalizeH="0" baseline="0" dirty="0">
              <a:ln>
                <a:noFill/>
              </a:ln>
              <a:solidFill>
                <a:schemeClr val="tx1"/>
              </a:solidFill>
              <a:effectLst/>
              <a:latin typeface="BIZ UDゴシック" panose="020B0400000000000000" pitchFamily="49" charset="-128"/>
              <a:ea typeface="BIZ UDゴシック" panose="020B0400000000000000" pitchFamily="49" charset="-128"/>
            </a:endParaRPr>
          </a:p>
        </p:txBody>
      </p:sp>
      <p:sp>
        <p:nvSpPr>
          <p:cNvPr id="11" name="テキスト ボックス 10">
            <a:extLst>
              <a:ext uri="{FF2B5EF4-FFF2-40B4-BE49-F238E27FC236}">
                <a16:creationId xmlns:a16="http://schemas.microsoft.com/office/drawing/2014/main" id="{B2EE63CA-0FBF-4E88-AD56-635FD3C706C8}"/>
              </a:ext>
            </a:extLst>
          </p:cNvPr>
          <p:cNvSpPr txBox="1"/>
          <p:nvPr/>
        </p:nvSpPr>
        <p:spPr>
          <a:xfrm>
            <a:off x="144000" y="5168589"/>
            <a:ext cx="2305002" cy="369332"/>
          </a:xfrm>
          <a:prstGeom prst="rect">
            <a:avLst/>
          </a:prstGeom>
          <a:noFill/>
          <a:ln>
            <a:solidFill>
              <a:schemeClr val="bg1">
                <a:lumMod val="65000"/>
              </a:schemeClr>
            </a:solidFill>
          </a:ln>
        </p:spPr>
        <p:txBody>
          <a:bodyPr wrap="square" rtlCol="0">
            <a:spAutoFit/>
          </a:bodyPr>
          <a:lstStyle/>
          <a:p>
            <a:pPr algn="ctr"/>
            <a:r>
              <a:rPr lang="ja-JP" altLang="ja-JP" dirty="0">
                <a:latin typeface="BIZ UDゴシック" panose="020B0400000000000000" pitchFamily="49" charset="-128"/>
                <a:ea typeface="BIZ UDゴシック" panose="020B0400000000000000" pitchFamily="49" charset="-128"/>
              </a:rPr>
              <a:t>関連行事</a:t>
            </a:r>
            <a:endParaRPr lang="ja-JP" altLang="en-US" dirty="0">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BA8F90EB-9460-476B-880F-2F88A72D8CB5}"/>
              </a:ext>
            </a:extLst>
          </p:cNvPr>
          <p:cNvSpPr txBox="1"/>
          <p:nvPr/>
        </p:nvSpPr>
        <p:spPr>
          <a:xfrm>
            <a:off x="144000" y="5564589"/>
            <a:ext cx="4658588" cy="1169551"/>
          </a:xfrm>
          <a:prstGeom prst="rect">
            <a:avLst/>
          </a:prstGeom>
          <a:noFill/>
        </p:spPr>
        <p:txBody>
          <a:bodyPr wrap="square" rtlCol="0">
            <a:spAutoFit/>
          </a:bodyPr>
          <a:lstStyle/>
          <a:p>
            <a:pPr marL="139700" indent="-139700" algn="just"/>
            <a:r>
              <a:rPr lang="ja-JP" altLang="ja-JP" sz="1400" dirty="0">
                <a:latin typeface="BIZ UDゴシック" panose="020B0400000000000000" pitchFamily="49" charset="-128"/>
                <a:ea typeface="BIZ UDゴシック" panose="020B0400000000000000" pitchFamily="49" charset="-128"/>
              </a:rPr>
              <a:t>日　時</a:t>
            </a:r>
            <a:r>
              <a:rPr lang="ja-JP" altLang="en-US" sz="1400" dirty="0">
                <a:latin typeface="BIZ UDゴシック" panose="020B0400000000000000" pitchFamily="49" charset="-128"/>
                <a:ea typeface="BIZ UDゴシック" panose="020B0400000000000000" pitchFamily="49" charset="-128"/>
              </a:rPr>
              <a:t>　</a:t>
            </a:r>
            <a:r>
              <a:rPr lang="ja-JP" altLang="ja-JP" sz="1400" dirty="0">
                <a:latin typeface="BIZ UDゴシック" panose="020B0400000000000000" pitchFamily="49" charset="-128"/>
                <a:ea typeface="BIZ UDゴシック" panose="020B0400000000000000" pitchFamily="49" charset="-128"/>
              </a:rPr>
              <a:t>令和８年</a:t>
            </a:r>
            <a:r>
              <a:rPr lang="en-US" altLang="ja-JP" sz="1400" dirty="0">
                <a:latin typeface="BIZ UDゴシック" panose="020B0400000000000000" pitchFamily="49" charset="-128"/>
                <a:ea typeface="BIZ UDゴシック" panose="020B0400000000000000" pitchFamily="49" charset="-128"/>
              </a:rPr>
              <a:t>11</a:t>
            </a:r>
            <a:r>
              <a:rPr lang="ja-JP" altLang="ja-JP" sz="1400" dirty="0">
                <a:latin typeface="BIZ UDゴシック" panose="020B0400000000000000" pitchFamily="49" charset="-128"/>
                <a:ea typeface="BIZ UDゴシック" panose="020B0400000000000000" pitchFamily="49" charset="-128"/>
              </a:rPr>
              <a:t>月</a:t>
            </a:r>
            <a:r>
              <a:rPr lang="en-US" altLang="ja-JP" sz="1400" dirty="0">
                <a:latin typeface="BIZ UDゴシック" panose="020B0400000000000000" pitchFamily="49" charset="-128"/>
                <a:ea typeface="BIZ UDゴシック" panose="020B0400000000000000" pitchFamily="49" charset="-128"/>
              </a:rPr>
              <a:t>14</a:t>
            </a:r>
            <a:r>
              <a:rPr lang="ja-JP" altLang="ja-JP" sz="1400" dirty="0">
                <a:latin typeface="BIZ UDゴシック" panose="020B0400000000000000" pitchFamily="49" charset="-128"/>
                <a:ea typeface="BIZ UDゴシック" panose="020B0400000000000000" pitchFamily="49" charset="-128"/>
              </a:rPr>
              <a:t>日（土）・</a:t>
            </a:r>
            <a:r>
              <a:rPr lang="en-US" altLang="ja-JP" sz="1400" dirty="0">
                <a:latin typeface="BIZ UDゴシック" panose="020B0400000000000000" pitchFamily="49" charset="-128"/>
                <a:ea typeface="BIZ UDゴシック" panose="020B0400000000000000" pitchFamily="49" charset="-128"/>
              </a:rPr>
              <a:t>15</a:t>
            </a:r>
            <a:r>
              <a:rPr lang="ja-JP" altLang="ja-JP" sz="1400" dirty="0">
                <a:latin typeface="BIZ UDゴシック" panose="020B0400000000000000" pitchFamily="49" charset="-128"/>
                <a:ea typeface="BIZ UDゴシック" panose="020B0400000000000000" pitchFamily="49" charset="-128"/>
              </a:rPr>
              <a:t>日（日）</a:t>
            </a:r>
          </a:p>
          <a:p>
            <a:pPr algn="just"/>
            <a:r>
              <a:rPr lang="ja-JP" altLang="ja-JP" sz="1400" dirty="0">
                <a:latin typeface="BIZ UDゴシック" panose="020B0400000000000000" pitchFamily="49" charset="-128"/>
                <a:ea typeface="BIZ UDゴシック" panose="020B0400000000000000" pitchFamily="49" charset="-128"/>
              </a:rPr>
              <a:t>場　所</a:t>
            </a:r>
            <a:r>
              <a:rPr lang="ja-JP" altLang="en-US" sz="1400" dirty="0">
                <a:latin typeface="BIZ UDゴシック" panose="020B0400000000000000" pitchFamily="49" charset="-128"/>
                <a:ea typeface="BIZ UDゴシック" panose="020B0400000000000000" pitchFamily="49" charset="-128"/>
              </a:rPr>
              <a:t>　</a:t>
            </a:r>
            <a:r>
              <a:rPr lang="ja-JP" altLang="ja-JP" sz="1400" dirty="0">
                <a:latin typeface="BIZ UDゴシック" panose="020B0400000000000000" pitchFamily="49" charset="-128"/>
                <a:ea typeface="BIZ UDゴシック" panose="020B0400000000000000" pitchFamily="49" charset="-128"/>
              </a:rPr>
              <a:t>調整中</a:t>
            </a:r>
          </a:p>
          <a:p>
            <a:pPr marL="838200" indent="-838200" algn="just"/>
            <a:r>
              <a:rPr lang="ja-JP" altLang="ja-JP" sz="1400" dirty="0">
                <a:latin typeface="BIZ UDゴシック" panose="020B0400000000000000" pitchFamily="49" charset="-128"/>
                <a:ea typeface="BIZ UDゴシック" panose="020B0400000000000000" pitchFamily="49" charset="-128"/>
              </a:rPr>
              <a:t>内　容</a:t>
            </a:r>
            <a:r>
              <a:rPr lang="ja-JP" altLang="en-US" sz="1400" dirty="0">
                <a:latin typeface="BIZ UDゴシック" panose="020B0400000000000000" pitchFamily="49" charset="-128"/>
                <a:ea typeface="BIZ UDゴシック" panose="020B0400000000000000" pitchFamily="49" charset="-128"/>
              </a:rPr>
              <a:t>　・</a:t>
            </a:r>
            <a:r>
              <a:rPr lang="ja-JP" altLang="ja-JP" sz="1400" dirty="0">
                <a:latin typeface="BIZ UDゴシック" panose="020B0400000000000000" pitchFamily="49" charset="-128"/>
                <a:ea typeface="BIZ UDゴシック" panose="020B0400000000000000" pitchFamily="49" charset="-128"/>
              </a:rPr>
              <a:t>式典行事及び海上歓迎・放流行事の映像中継</a:t>
            </a:r>
            <a:endParaRPr lang="en-US" altLang="ja-JP" sz="1400" dirty="0">
              <a:latin typeface="BIZ UDゴシック" panose="020B0400000000000000" pitchFamily="49" charset="-128"/>
              <a:ea typeface="BIZ UDゴシック" panose="020B0400000000000000" pitchFamily="49" charset="-128"/>
            </a:endParaRPr>
          </a:p>
          <a:p>
            <a:pPr marL="838200" indent="-838200" algn="just"/>
            <a:r>
              <a:rPr lang="ja-JP" altLang="en-US" sz="1400" dirty="0">
                <a:latin typeface="BIZ UDゴシック" panose="020B0400000000000000" pitchFamily="49" charset="-128"/>
                <a:ea typeface="BIZ UDゴシック" panose="020B0400000000000000" pitchFamily="49" charset="-128"/>
              </a:rPr>
              <a:t>　　　　・</a:t>
            </a:r>
            <a:r>
              <a:rPr lang="ja-JP" altLang="ja-JP" sz="1400" dirty="0">
                <a:latin typeface="BIZ UDゴシック" panose="020B0400000000000000" pitchFamily="49" charset="-128"/>
                <a:ea typeface="BIZ UDゴシック" panose="020B0400000000000000" pitchFamily="49" charset="-128"/>
              </a:rPr>
              <a:t>ステージイベント</a:t>
            </a:r>
            <a:endParaRPr lang="en-US" altLang="ja-JP" sz="1400" dirty="0">
              <a:latin typeface="BIZ UDゴシック" panose="020B0400000000000000" pitchFamily="49" charset="-128"/>
              <a:ea typeface="BIZ UDゴシック" panose="020B0400000000000000" pitchFamily="49" charset="-128"/>
            </a:endParaRPr>
          </a:p>
          <a:p>
            <a:pPr marL="838200" indent="-838200" algn="just"/>
            <a:r>
              <a:rPr lang="ja-JP" altLang="en-US" sz="1400" dirty="0">
                <a:latin typeface="BIZ UDゴシック" panose="020B0400000000000000" pitchFamily="49" charset="-128"/>
                <a:ea typeface="BIZ UDゴシック" panose="020B0400000000000000" pitchFamily="49" charset="-128"/>
              </a:rPr>
              <a:t>　　　　・</a:t>
            </a:r>
            <a:r>
              <a:rPr lang="ja-JP" altLang="ja-JP" sz="1400" dirty="0">
                <a:latin typeface="BIZ UDゴシック" panose="020B0400000000000000" pitchFamily="49" charset="-128"/>
                <a:ea typeface="BIZ UDゴシック" panose="020B0400000000000000" pitchFamily="49" charset="-128"/>
              </a:rPr>
              <a:t>府産特産品販売　など</a:t>
            </a:r>
            <a:endParaRPr lang="en-US" altLang="ja-JP" sz="1400" dirty="0">
              <a:latin typeface="BIZ UDゴシック" panose="020B0400000000000000" pitchFamily="49" charset="-128"/>
              <a:ea typeface="BIZ UDゴシック" panose="020B0400000000000000" pitchFamily="49" charset="-128"/>
            </a:endParaRPr>
          </a:p>
        </p:txBody>
      </p:sp>
      <p:pic>
        <p:nvPicPr>
          <p:cNvPr id="18" name="図 17">
            <a:extLst>
              <a:ext uri="{FF2B5EF4-FFF2-40B4-BE49-F238E27FC236}">
                <a16:creationId xmlns:a16="http://schemas.microsoft.com/office/drawing/2014/main" id="{3060AC91-557F-4413-8049-7CAC0C42CA0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639893" y="888467"/>
            <a:ext cx="2768076" cy="1800000"/>
          </a:xfrm>
          <a:prstGeom prst="rect">
            <a:avLst/>
          </a:prstGeom>
        </p:spPr>
      </p:pic>
      <p:pic>
        <p:nvPicPr>
          <p:cNvPr id="24" name="図 23">
            <a:extLst>
              <a:ext uri="{FF2B5EF4-FFF2-40B4-BE49-F238E27FC236}">
                <a16:creationId xmlns:a16="http://schemas.microsoft.com/office/drawing/2014/main" id="{7D4DA6E8-D554-40FC-80C4-35A12D5C856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138562" y="888467"/>
            <a:ext cx="2673558" cy="1800000"/>
          </a:xfrm>
          <a:prstGeom prst="rect">
            <a:avLst/>
          </a:prstGeom>
        </p:spPr>
      </p:pic>
      <p:sp>
        <p:nvSpPr>
          <p:cNvPr id="26" name="テキスト ボックス 25">
            <a:extLst>
              <a:ext uri="{FF2B5EF4-FFF2-40B4-BE49-F238E27FC236}">
                <a16:creationId xmlns:a16="http://schemas.microsoft.com/office/drawing/2014/main" id="{F91E0B39-A7B4-44FF-A0A9-636F5451A5CD}"/>
              </a:ext>
            </a:extLst>
          </p:cNvPr>
          <p:cNvSpPr txBox="1"/>
          <p:nvPr/>
        </p:nvSpPr>
        <p:spPr>
          <a:xfrm flipH="1">
            <a:off x="6447290" y="4791081"/>
            <a:ext cx="1153281" cy="261610"/>
          </a:xfrm>
          <a:prstGeom prst="rect">
            <a:avLst/>
          </a:prstGeom>
          <a:noFill/>
        </p:spPr>
        <p:txBody>
          <a:bodyPr wrap="square" lIns="91440" tIns="45720" rIns="91440" bIns="45720" rtlCol="0" anchor="t">
            <a:spAutoFit/>
          </a:bodyPr>
          <a:lstStyle/>
          <a:p>
            <a:pPr algn="ctr"/>
            <a:r>
              <a:rPr lang="ja-JP" altLang="en-US" sz="1100" dirty="0">
                <a:latin typeface="BIZ UDゴシック" panose="020B0400000000000000" pitchFamily="49" charset="-128"/>
                <a:ea typeface="BIZ UDゴシック" panose="020B0400000000000000" pitchFamily="49" charset="-128"/>
              </a:rPr>
              <a:t>御放流</a:t>
            </a:r>
            <a:endParaRPr kumimoji="1" lang="ja-JP" altLang="en-US" sz="1100" dirty="0">
              <a:latin typeface="BIZ UDゴシック" panose="020B0400000000000000" pitchFamily="49" charset="-128"/>
              <a:ea typeface="BIZ UDゴシック" panose="020B0400000000000000" pitchFamily="49" charset="-128"/>
            </a:endParaRPr>
          </a:p>
        </p:txBody>
      </p:sp>
      <p:sp>
        <p:nvSpPr>
          <p:cNvPr id="27" name="テキスト ボックス 26">
            <a:extLst>
              <a:ext uri="{FF2B5EF4-FFF2-40B4-BE49-F238E27FC236}">
                <a16:creationId xmlns:a16="http://schemas.microsoft.com/office/drawing/2014/main" id="{3222F4D3-910C-49B2-8464-351B54C51E42}"/>
              </a:ext>
            </a:extLst>
          </p:cNvPr>
          <p:cNvSpPr txBox="1"/>
          <p:nvPr/>
        </p:nvSpPr>
        <p:spPr>
          <a:xfrm flipH="1">
            <a:off x="9898700" y="4795068"/>
            <a:ext cx="1153281" cy="261610"/>
          </a:xfrm>
          <a:prstGeom prst="rect">
            <a:avLst/>
          </a:prstGeom>
          <a:noFill/>
        </p:spPr>
        <p:txBody>
          <a:bodyPr wrap="square" lIns="91440" tIns="45720" rIns="91440" bIns="45720" rtlCol="0" anchor="t">
            <a:spAutoFit/>
          </a:bodyPr>
          <a:lstStyle/>
          <a:p>
            <a:pPr algn="ctr"/>
            <a:r>
              <a:rPr lang="ja-JP" altLang="en-US" sz="1100" dirty="0">
                <a:latin typeface="BIZ UDゴシック" panose="020B0400000000000000" pitchFamily="49" charset="-128"/>
                <a:ea typeface="BIZ UDゴシック" panose="020B0400000000000000" pitchFamily="49" charset="-128"/>
              </a:rPr>
              <a:t>海上歓迎</a:t>
            </a:r>
            <a:endParaRPr kumimoji="1" lang="ja-JP" altLang="en-US" sz="1100" dirty="0">
              <a:latin typeface="BIZ UDゴシック" panose="020B0400000000000000" pitchFamily="49" charset="-128"/>
              <a:ea typeface="BIZ UDゴシック" panose="020B0400000000000000" pitchFamily="49" charset="-128"/>
            </a:endParaRPr>
          </a:p>
        </p:txBody>
      </p:sp>
      <p:pic>
        <p:nvPicPr>
          <p:cNvPr id="29" name="図 28">
            <a:extLst>
              <a:ext uri="{FF2B5EF4-FFF2-40B4-BE49-F238E27FC236}">
                <a16:creationId xmlns:a16="http://schemas.microsoft.com/office/drawing/2014/main" id="{49EE55AA-4367-4839-A199-EE4D3F2DFC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8931" y="2995068"/>
            <a:ext cx="2670000" cy="1800000"/>
          </a:xfrm>
          <a:prstGeom prst="rect">
            <a:avLst/>
          </a:prstGeom>
        </p:spPr>
      </p:pic>
      <p:pic>
        <p:nvPicPr>
          <p:cNvPr id="31" name="図 30">
            <a:extLst>
              <a:ext uri="{FF2B5EF4-FFF2-40B4-BE49-F238E27FC236}">
                <a16:creationId xmlns:a16="http://schemas.microsoft.com/office/drawing/2014/main" id="{DDFA12E7-EA58-4B6C-A0CD-4BAB047B1AF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9138562" y="2995068"/>
            <a:ext cx="2673558" cy="1800000"/>
          </a:xfrm>
          <a:prstGeom prst="rect">
            <a:avLst/>
          </a:prstGeom>
        </p:spPr>
      </p:pic>
      <p:pic>
        <p:nvPicPr>
          <p:cNvPr id="33" name="図 32">
            <a:extLst>
              <a:ext uri="{FF2B5EF4-FFF2-40B4-BE49-F238E27FC236}">
                <a16:creationId xmlns:a16="http://schemas.microsoft.com/office/drawing/2014/main" id="{EDED73D9-1E77-4CEC-A8CE-D5543B9D0C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9893" y="5168589"/>
            <a:ext cx="1968026" cy="1296902"/>
          </a:xfrm>
          <a:prstGeom prst="rect">
            <a:avLst/>
          </a:prstGeom>
        </p:spPr>
      </p:pic>
      <p:sp>
        <p:nvSpPr>
          <p:cNvPr id="38" name="テキスト ボックス 37">
            <a:extLst>
              <a:ext uri="{FF2B5EF4-FFF2-40B4-BE49-F238E27FC236}">
                <a16:creationId xmlns:a16="http://schemas.microsoft.com/office/drawing/2014/main" id="{D638F2D7-5E24-468A-AD6F-DDFF8D2869D5}"/>
              </a:ext>
            </a:extLst>
          </p:cNvPr>
          <p:cNvSpPr txBox="1"/>
          <p:nvPr/>
        </p:nvSpPr>
        <p:spPr>
          <a:xfrm flipH="1">
            <a:off x="6621968" y="2651249"/>
            <a:ext cx="803926" cy="261610"/>
          </a:xfrm>
          <a:prstGeom prst="rect">
            <a:avLst/>
          </a:prstGeom>
          <a:noFill/>
        </p:spPr>
        <p:txBody>
          <a:bodyPr wrap="square" lIns="91440" tIns="45720" rIns="91440" bIns="45720" rtlCol="0" anchor="t">
            <a:spAutoFit/>
          </a:bodyPr>
          <a:lstStyle/>
          <a:p>
            <a:pPr algn="ctr"/>
            <a:r>
              <a:rPr kumimoji="1" lang="ja-JP" altLang="en-US" sz="1100" dirty="0">
                <a:latin typeface="BIZ UDゴシック" panose="020B0400000000000000" pitchFamily="49" charset="-128"/>
                <a:ea typeface="BIZ UDゴシック" panose="020B0400000000000000" pitchFamily="49" charset="-128"/>
              </a:rPr>
              <a:t>式典全景</a:t>
            </a:r>
            <a:endParaRPr lang="ja-JP" altLang="en-US" sz="1100" dirty="0">
              <a:latin typeface="BIZ UDゴシック" panose="020B0400000000000000" pitchFamily="49" charset="-128"/>
              <a:ea typeface="BIZ UDゴシック" panose="020B0400000000000000" pitchFamily="49" charset="-128"/>
            </a:endParaRPr>
          </a:p>
        </p:txBody>
      </p:sp>
      <p:sp>
        <p:nvSpPr>
          <p:cNvPr id="39" name="テキスト ボックス 38">
            <a:extLst>
              <a:ext uri="{FF2B5EF4-FFF2-40B4-BE49-F238E27FC236}">
                <a16:creationId xmlns:a16="http://schemas.microsoft.com/office/drawing/2014/main" id="{FE49B79F-4F65-46B3-AB46-CFB80AAA7AF0}"/>
              </a:ext>
            </a:extLst>
          </p:cNvPr>
          <p:cNvSpPr txBox="1"/>
          <p:nvPr/>
        </p:nvSpPr>
        <p:spPr>
          <a:xfrm flipH="1">
            <a:off x="10073378" y="2668740"/>
            <a:ext cx="803926" cy="261610"/>
          </a:xfrm>
          <a:prstGeom prst="rect">
            <a:avLst/>
          </a:prstGeom>
          <a:noFill/>
        </p:spPr>
        <p:txBody>
          <a:bodyPr wrap="square" lIns="91440" tIns="45720" rIns="91440" bIns="45720" rtlCol="0" anchor="t">
            <a:spAutoFit/>
          </a:bodyPr>
          <a:lstStyle/>
          <a:p>
            <a:pPr algn="ctr"/>
            <a:r>
              <a:rPr lang="ja-JP" altLang="en-US" sz="1100" dirty="0">
                <a:latin typeface="BIZ UDゴシック" panose="020B0400000000000000" pitchFamily="49" charset="-128"/>
                <a:ea typeface="BIZ UDゴシック" panose="020B0400000000000000" pitchFamily="49" charset="-128"/>
              </a:rPr>
              <a:t>おことば</a:t>
            </a:r>
            <a:endParaRPr kumimoji="1" lang="ja-JP" altLang="en-US" sz="1100" dirty="0">
              <a:latin typeface="BIZ UDゴシック" panose="020B0400000000000000" pitchFamily="49" charset="-128"/>
              <a:ea typeface="BIZ UDゴシック" panose="020B0400000000000000" pitchFamily="49" charset="-128"/>
            </a:endParaRPr>
          </a:p>
        </p:txBody>
      </p:sp>
      <p:pic>
        <p:nvPicPr>
          <p:cNvPr id="42" name="図 41">
            <a:extLst>
              <a:ext uri="{FF2B5EF4-FFF2-40B4-BE49-F238E27FC236}">
                <a16:creationId xmlns:a16="http://schemas.microsoft.com/office/drawing/2014/main" id="{63EC0C3C-C408-4A04-8679-0315952A86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98700" y="5168589"/>
            <a:ext cx="1910300" cy="1296902"/>
          </a:xfrm>
          <a:prstGeom prst="rect">
            <a:avLst/>
          </a:prstGeom>
        </p:spPr>
      </p:pic>
      <p:pic>
        <p:nvPicPr>
          <p:cNvPr id="9" name="図 8">
            <a:extLst>
              <a:ext uri="{FF2B5EF4-FFF2-40B4-BE49-F238E27FC236}">
                <a16:creationId xmlns:a16="http://schemas.microsoft.com/office/drawing/2014/main" id="{219694AB-AC11-4946-B1AD-E54B3F7D33DC}"/>
              </a:ext>
            </a:extLst>
          </p:cNvPr>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7769297" y="5168589"/>
            <a:ext cx="1968026" cy="1296902"/>
          </a:xfrm>
          <a:prstGeom prst="rect">
            <a:avLst/>
          </a:prstGeom>
        </p:spPr>
      </p:pic>
      <p:sp>
        <p:nvSpPr>
          <p:cNvPr id="32" name="テキスト ボックス 31">
            <a:extLst>
              <a:ext uri="{FF2B5EF4-FFF2-40B4-BE49-F238E27FC236}">
                <a16:creationId xmlns:a16="http://schemas.microsoft.com/office/drawing/2014/main" id="{B718E1F9-89AE-4A86-935A-2AB3ABADC898}"/>
              </a:ext>
            </a:extLst>
          </p:cNvPr>
          <p:cNvSpPr txBox="1"/>
          <p:nvPr/>
        </p:nvSpPr>
        <p:spPr>
          <a:xfrm flipH="1">
            <a:off x="8176669" y="6472529"/>
            <a:ext cx="1153281" cy="261610"/>
          </a:xfrm>
          <a:prstGeom prst="rect">
            <a:avLst/>
          </a:prstGeom>
          <a:noFill/>
        </p:spPr>
        <p:txBody>
          <a:bodyPr wrap="square" lIns="91440" tIns="45720" rIns="91440" bIns="45720" rtlCol="0" anchor="t">
            <a:spAutoFit/>
          </a:bodyPr>
          <a:lstStyle/>
          <a:p>
            <a:pPr algn="ctr"/>
            <a:r>
              <a:rPr lang="ja-JP" altLang="en-US" sz="1100" dirty="0">
                <a:latin typeface="BIZ UDゴシック" panose="020B0400000000000000" pitchFamily="49" charset="-128"/>
                <a:ea typeface="BIZ UDゴシック" panose="020B0400000000000000" pitchFamily="49" charset="-128"/>
              </a:rPr>
              <a:t>イベント会場</a:t>
            </a:r>
            <a:endParaRPr kumimoji="1" lang="ja-JP" altLang="en-US" sz="1100" dirty="0">
              <a:latin typeface="BIZ UDゴシック" panose="020B0400000000000000" pitchFamily="49" charset="-128"/>
              <a:ea typeface="BIZ UDゴシック" panose="020B0400000000000000" pitchFamily="49" charset="-128"/>
            </a:endParaRPr>
          </a:p>
        </p:txBody>
      </p:sp>
      <p:sp>
        <p:nvSpPr>
          <p:cNvPr id="34" name="テキスト ボックス 33">
            <a:extLst>
              <a:ext uri="{FF2B5EF4-FFF2-40B4-BE49-F238E27FC236}">
                <a16:creationId xmlns:a16="http://schemas.microsoft.com/office/drawing/2014/main" id="{F458EDB2-A589-4DC5-A316-E640D1C78615}"/>
              </a:ext>
            </a:extLst>
          </p:cNvPr>
          <p:cNvSpPr txBox="1"/>
          <p:nvPr/>
        </p:nvSpPr>
        <p:spPr>
          <a:xfrm flipH="1">
            <a:off x="6045327" y="6472529"/>
            <a:ext cx="1153281" cy="261610"/>
          </a:xfrm>
          <a:prstGeom prst="rect">
            <a:avLst/>
          </a:prstGeom>
          <a:noFill/>
        </p:spPr>
        <p:txBody>
          <a:bodyPr wrap="square" lIns="91440" tIns="45720" rIns="91440" bIns="45720" rtlCol="0" anchor="t">
            <a:spAutoFit/>
          </a:bodyPr>
          <a:lstStyle/>
          <a:p>
            <a:pPr algn="ctr"/>
            <a:r>
              <a:rPr kumimoji="1" lang="ja-JP" altLang="en-US" sz="1100" dirty="0">
                <a:latin typeface="BIZ UDゴシック" panose="020B0400000000000000" pitchFamily="49" charset="-128"/>
                <a:ea typeface="BIZ UDゴシック" panose="020B0400000000000000" pitchFamily="49" charset="-128"/>
              </a:rPr>
              <a:t>リレー放流</a:t>
            </a:r>
          </a:p>
        </p:txBody>
      </p:sp>
      <p:sp>
        <p:nvSpPr>
          <p:cNvPr id="41" name="テキスト ボックス 40">
            <a:extLst>
              <a:ext uri="{FF2B5EF4-FFF2-40B4-BE49-F238E27FC236}">
                <a16:creationId xmlns:a16="http://schemas.microsoft.com/office/drawing/2014/main" id="{AC348B53-BD26-462D-8D34-CA6EFDD5B6B8}"/>
              </a:ext>
            </a:extLst>
          </p:cNvPr>
          <p:cNvSpPr txBox="1"/>
          <p:nvPr/>
        </p:nvSpPr>
        <p:spPr>
          <a:xfrm flipH="1">
            <a:off x="10111408" y="6472529"/>
            <a:ext cx="1531791" cy="261610"/>
          </a:xfrm>
          <a:prstGeom prst="rect">
            <a:avLst/>
          </a:prstGeom>
          <a:noFill/>
        </p:spPr>
        <p:txBody>
          <a:bodyPr wrap="square" lIns="91440" tIns="45720" rIns="91440" bIns="45720" rtlCol="0" anchor="t">
            <a:spAutoFit/>
          </a:bodyPr>
          <a:lstStyle/>
          <a:p>
            <a:pPr algn="ctr"/>
            <a:r>
              <a:rPr lang="ja-JP" altLang="en-US" sz="1100" dirty="0">
                <a:latin typeface="BIZ UDゴシック" panose="020B0400000000000000" pitchFamily="49" charset="-128"/>
                <a:ea typeface="BIZ UDゴシック" panose="020B0400000000000000" pitchFamily="49" charset="-128"/>
              </a:rPr>
              <a:t>お魚タッチプール</a:t>
            </a:r>
            <a:endParaRPr kumimoji="1" lang="ja-JP" altLang="en-US" sz="11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339396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0AEAEC7-CFC1-484B-BFF5-D0AD3DC42D84}"/>
              </a:ext>
            </a:extLst>
          </p:cNvPr>
          <p:cNvSpPr/>
          <p:nvPr/>
        </p:nvSpPr>
        <p:spPr>
          <a:xfrm>
            <a:off x="0" y="612000"/>
            <a:ext cx="12192000" cy="1828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AA9F5CC8-BC5C-4F2C-AC4C-2F47DF719D2D}"/>
              </a:ext>
            </a:extLst>
          </p:cNvPr>
          <p:cNvSpPr txBox="1"/>
          <p:nvPr/>
        </p:nvSpPr>
        <p:spPr>
          <a:xfrm>
            <a:off x="2772013" y="51680"/>
            <a:ext cx="6647974" cy="523220"/>
          </a:xfrm>
          <a:prstGeom prst="rect">
            <a:avLst/>
          </a:prstGeom>
          <a:noFill/>
        </p:spPr>
        <p:txBody>
          <a:bodyPr wrap="none" lIns="91440" tIns="45720" rIns="91440" bIns="45720" rtlCol="0" anchor="t">
            <a:spAutoFit/>
          </a:bodyPr>
          <a:lstStyle/>
          <a:p>
            <a:pPr algn="ctr">
              <a:tabLst>
                <a:tab pos="3498850" algn="l"/>
              </a:tabLst>
            </a:pPr>
            <a:r>
              <a:rPr lang="ja-JP" altLang="en-US" sz="2800" dirty="0">
                <a:latin typeface="BIZ UDゴシック" panose="020B0400000000000000" pitchFamily="49" charset="-128"/>
                <a:ea typeface="BIZ UDゴシック" panose="020B0400000000000000" pitchFamily="49" charset="-128"/>
              </a:rPr>
              <a:t>機運</a:t>
            </a:r>
            <a:r>
              <a:rPr kumimoji="1" lang="ja-JP" altLang="en-US" sz="2800" dirty="0">
                <a:latin typeface="BIZ UDゴシック" panose="020B0400000000000000" pitchFamily="49" charset="-128"/>
                <a:ea typeface="BIZ UDゴシック" panose="020B0400000000000000" pitchFamily="49" charset="-128"/>
              </a:rPr>
              <a:t>醸成イベントと１年前プレイベント</a:t>
            </a:r>
            <a:endParaRPr kumimoji="1" lang="ja-JP" altLang="en-US" sz="2000" dirty="0">
              <a:latin typeface="BIZ UDゴシック" panose="020B0400000000000000" pitchFamily="49" charset="-128"/>
              <a:ea typeface="BIZ UDゴシック" panose="020B0400000000000000" pitchFamily="49" charset="-128"/>
            </a:endParaRPr>
          </a:p>
        </p:txBody>
      </p:sp>
      <p:sp>
        <p:nvSpPr>
          <p:cNvPr id="5" name="テキスト ボックス 4">
            <a:extLst>
              <a:ext uri="{FF2B5EF4-FFF2-40B4-BE49-F238E27FC236}">
                <a16:creationId xmlns:a16="http://schemas.microsoft.com/office/drawing/2014/main" id="{DE8357AE-E6B1-4378-8CE4-E84046D694DC}"/>
              </a:ext>
            </a:extLst>
          </p:cNvPr>
          <p:cNvSpPr txBox="1"/>
          <p:nvPr/>
        </p:nvSpPr>
        <p:spPr>
          <a:xfrm>
            <a:off x="310101" y="4435765"/>
            <a:ext cx="6030876" cy="2246769"/>
          </a:xfrm>
          <a:prstGeom prst="rect">
            <a:avLst/>
          </a:prstGeom>
          <a:noFill/>
        </p:spPr>
        <p:txBody>
          <a:bodyPr wrap="square" lIns="91440" tIns="45720" rIns="91440" bIns="45720" rtlCol="0" anchor="t">
            <a:spAutoFit/>
          </a:bodyPr>
          <a:lstStyle/>
          <a:p>
            <a:pPr indent="-139700"/>
            <a:r>
              <a:rPr lang="ja-JP" altLang="ja-JP" sz="1400" kern="100" dirty="0">
                <a:latin typeface="BIZ UDゴシック" panose="020B0400000000000000" pitchFamily="49" charset="-128"/>
                <a:ea typeface="BIZ UDゴシック" panose="020B0400000000000000" pitchFamily="49" charset="-128"/>
                <a:cs typeface="Times New Roman"/>
              </a:rPr>
              <a:t>日　時</a:t>
            </a:r>
            <a:r>
              <a:rPr lang="ja-JP" altLang="en-US" sz="1400" kern="100" dirty="0">
                <a:latin typeface="BIZ UDゴシック" panose="020B0400000000000000" pitchFamily="49" charset="-128"/>
                <a:ea typeface="BIZ UDゴシック" panose="020B0400000000000000" pitchFamily="49" charset="-128"/>
                <a:cs typeface="Times New Roman"/>
              </a:rPr>
              <a:t>　　　</a:t>
            </a:r>
            <a:r>
              <a:rPr lang="ja-JP" altLang="ja-JP" sz="1400" kern="100" dirty="0">
                <a:latin typeface="BIZ UDゴシック" panose="020B0400000000000000" pitchFamily="49" charset="-128"/>
                <a:ea typeface="BIZ UDゴシック" panose="020B0400000000000000" pitchFamily="49" charset="-128"/>
                <a:cs typeface="Times New Roman"/>
              </a:rPr>
              <a:t>令和</a:t>
            </a:r>
            <a:r>
              <a:rPr lang="ja-JP" altLang="en-US" sz="1400" kern="100" dirty="0">
                <a:latin typeface="BIZ UDゴシック" panose="020B0400000000000000" pitchFamily="49" charset="-128"/>
                <a:ea typeface="BIZ UDゴシック" panose="020B0400000000000000" pitchFamily="49" charset="-128"/>
                <a:cs typeface="Times New Roman"/>
              </a:rPr>
              <a:t>７</a:t>
            </a:r>
            <a:r>
              <a:rPr lang="ja-JP" altLang="ja-JP" sz="1400" kern="100" dirty="0">
                <a:latin typeface="BIZ UDゴシック" panose="020B0400000000000000" pitchFamily="49" charset="-128"/>
                <a:ea typeface="BIZ UDゴシック" panose="020B0400000000000000" pitchFamily="49" charset="-128"/>
                <a:cs typeface="Times New Roman"/>
              </a:rPr>
              <a:t>年</a:t>
            </a:r>
            <a:r>
              <a:rPr lang="en-US" altLang="ja-JP" sz="1400" kern="100" dirty="0">
                <a:latin typeface="BIZ UDゴシック" panose="020B0400000000000000" pitchFamily="49" charset="-128"/>
                <a:ea typeface="BIZ UDゴシック" panose="020B0400000000000000" pitchFamily="49" charset="-128"/>
                <a:cs typeface="Times New Roman"/>
              </a:rPr>
              <a:t>10</a:t>
            </a:r>
            <a:r>
              <a:rPr lang="ja-JP" altLang="ja-JP" sz="1400" kern="100" dirty="0">
                <a:latin typeface="BIZ UDゴシック" panose="020B0400000000000000" pitchFamily="49" charset="-128"/>
                <a:ea typeface="BIZ UDゴシック" panose="020B0400000000000000" pitchFamily="49" charset="-128"/>
                <a:cs typeface="Times New Roman"/>
              </a:rPr>
              <a:t>月26日（</a:t>
            </a:r>
            <a:r>
              <a:rPr lang="ja-JP" altLang="en-US" sz="1400" kern="100" dirty="0">
                <a:latin typeface="BIZ UDゴシック" panose="020B0400000000000000" pitchFamily="49" charset="-128"/>
                <a:ea typeface="BIZ UDゴシック" panose="020B0400000000000000" pitchFamily="49" charset="-128"/>
                <a:cs typeface="Times New Roman"/>
              </a:rPr>
              <a:t>日曜日</a:t>
            </a:r>
            <a:r>
              <a:rPr lang="ja-JP" altLang="ja-JP" sz="1400" kern="100" dirty="0">
                <a:latin typeface="BIZ UDゴシック" panose="020B0400000000000000" pitchFamily="49" charset="-128"/>
                <a:ea typeface="BIZ UDゴシック" panose="020B0400000000000000" pitchFamily="49" charset="-128"/>
                <a:cs typeface="Times New Roman"/>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ja-JP" sz="1400" kern="100" dirty="0">
                <a:latin typeface="BIZ UDゴシック" panose="020B0400000000000000" pitchFamily="49" charset="-128"/>
                <a:ea typeface="BIZ UDゴシック" panose="020B0400000000000000" pitchFamily="49" charset="-128"/>
                <a:cs typeface="Times New Roman"/>
              </a:rPr>
              <a:t>場　所</a:t>
            </a:r>
            <a:r>
              <a:rPr lang="ja-JP" altLang="en-US" sz="1400" kern="100" dirty="0">
                <a:latin typeface="BIZ UDゴシック" panose="020B0400000000000000" pitchFamily="49" charset="-128"/>
                <a:ea typeface="BIZ UDゴシック" panose="020B0400000000000000" pitchFamily="49" charset="-128"/>
                <a:cs typeface="Times New Roman"/>
              </a:rPr>
              <a:t>　　　</a:t>
            </a:r>
            <a:r>
              <a:rPr lang="en-US" altLang="ja-JP" sz="1400" kern="100" dirty="0">
                <a:latin typeface="BIZ UDゴシック" panose="020B0400000000000000" pitchFamily="49" charset="-128"/>
                <a:ea typeface="BIZ UDゴシック" panose="020B0400000000000000" pitchFamily="49" charset="-128"/>
                <a:cs typeface="Times New Roman"/>
              </a:rPr>
              <a:t>【</a:t>
            </a:r>
            <a:r>
              <a:rPr lang="ja-JP" altLang="en-US" sz="1400" kern="100" dirty="0">
                <a:latin typeface="BIZ UDゴシック" panose="020B0400000000000000" pitchFamily="49" charset="-128"/>
                <a:ea typeface="BIZ UDゴシック" panose="020B0400000000000000" pitchFamily="49" charset="-128"/>
                <a:cs typeface="Times New Roman"/>
              </a:rPr>
              <a:t>式典行事</a:t>
            </a:r>
            <a:r>
              <a:rPr lang="en-US" altLang="ja-JP" sz="1400" kern="100" dirty="0">
                <a:latin typeface="BIZ UDゴシック" panose="020B0400000000000000" pitchFamily="49" charset="-128"/>
                <a:ea typeface="BIZ UDゴシック" panose="020B0400000000000000" pitchFamily="49" charset="-128"/>
                <a:cs typeface="Times New Roman"/>
              </a:rPr>
              <a:t>】</a:t>
            </a:r>
            <a:r>
              <a:rPr lang="ja-JP" altLang="en-US" sz="1400" kern="100" dirty="0">
                <a:latin typeface="BIZ UDゴシック" panose="020B0400000000000000" pitchFamily="49" charset="-128"/>
                <a:ea typeface="BIZ UDゴシック" panose="020B0400000000000000" pitchFamily="49" charset="-128"/>
                <a:cs typeface="Times New Roman"/>
              </a:rPr>
              <a:t>南海浪切ホール（岸和田市）</a:t>
            </a:r>
            <a:endParaRPr lang="en-US" altLang="ja-JP" sz="1400" kern="100" dirty="0">
              <a:latin typeface="BIZ UDゴシック" panose="020B0400000000000000" pitchFamily="49" charset="-128"/>
              <a:ea typeface="BIZ UDゴシック" panose="020B0400000000000000" pitchFamily="49" charset="-128"/>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kern="100" dirty="0">
                <a:latin typeface="BIZ UDゴシック" panose="020B0400000000000000" pitchFamily="49" charset="-128"/>
                <a:ea typeface="BIZ UDゴシック" panose="020B0400000000000000" pitchFamily="49" charset="-128"/>
                <a:cs typeface="Times New Roman"/>
              </a:rPr>
              <a:t>　　　　　　</a:t>
            </a:r>
            <a:r>
              <a:rPr lang="en-US" altLang="ja-JP" sz="1400" kern="100" dirty="0">
                <a:latin typeface="BIZ UDゴシック" panose="020B0400000000000000" pitchFamily="49" charset="-128"/>
                <a:ea typeface="BIZ UDゴシック" panose="020B0400000000000000" pitchFamily="49" charset="-128"/>
                <a:cs typeface="Times New Roman"/>
              </a:rPr>
              <a:t>【</a:t>
            </a:r>
            <a:r>
              <a:rPr lang="ja-JP" altLang="en-US" sz="1400" kern="100" dirty="0">
                <a:latin typeface="BIZ UDゴシック" panose="020B0400000000000000" pitchFamily="49" charset="-128"/>
                <a:ea typeface="BIZ UDゴシック" panose="020B0400000000000000" pitchFamily="49" charset="-128"/>
                <a:cs typeface="Times New Roman"/>
              </a:rPr>
              <a:t>海上歓迎・放流行事</a:t>
            </a:r>
            <a:r>
              <a:rPr lang="en-US" altLang="ja-JP" sz="1400" kern="100" dirty="0">
                <a:latin typeface="BIZ UDゴシック" panose="020B0400000000000000" pitchFamily="49" charset="-128"/>
                <a:ea typeface="BIZ UDゴシック" panose="020B0400000000000000" pitchFamily="49" charset="-128"/>
                <a:cs typeface="Times New Roman"/>
              </a:rPr>
              <a:t>】</a:t>
            </a:r>
            <a:r>
              <a:rPr lang="ja-JP" altLang="en-US" sz="1400" kern="100" dirty="0">
                <a:latin typeface="BIZ UDゴシック" panose="020B0400000000000000" pitchFamily="49" charset="-128"/>
                <a:ea typeface="BIZ UDゴシック" panose="020B0400000000000000" pitchFamily="49" charset="-128"/>
                <a:cs typeface="Times New Roman"/>
              </a:rPr>
              <a:t>府営りんくう公園（泉佐野市）</a:t>
            </a:r>
          </a:p>
          <a:p>
            <a:pPr indent="-838200"/>
            <a:r>
              <a:rPr lang="ja-JP" altLang="ja-JP" sz="1400" kern="100" dirty="0">
                <a:latin typeface="BIZ UDゴシック" panose="020B0400000000000000" pitchFamily="49" charset="-128"/>
                <a:ea typeface="BIZ UDゴシック" panose="020B0400000000000000" pitchFamily="49" charset="-128"/>
                <a:cs typeface="Times New Roman"/>
              </a:rPr>
              <a:t>内　容</a:t>
            </a:r>
            <a:r>
              <a:rPr lang="ja-JP" altLang="en-US" sz="1400" kern="100" dirty="0">
                <a:latin typeface="BIZ UDゴシック" panose="020B0400000000000000" pitchFamily="49" charset="-128"/>
                <a:ea typeface="BIZ UDゴシック" panose="020B0400000000000000" pitchFamily="49" charset="-128"/>
                <a:cs typeface="Times New Roman"/>
              </a:rPr>
              <a:t>　　　</a:t>
            </a:r>
            <a:r>
              <a:rPr lang="en-US" altLang="ja-JP" sz="1400" kern="100" dirty="0">
                <a:latin typeface="BIZ UDゴシック" panose="020B0400000000000000" pitchFamily="49" charset="-128"/>
                <a:ea typeface="BIZ UDゴシック" panose="020B0400000000000000" pitchFamily="49" charset="-128"/>
                <a:cs typeface="Times New Roman"/>
              </a:rPr>
              <a:t>【</a:t>
            </a:r>
            <a:r>
              <a:rPr lang="ja-JP" altLang="en-US" sz="1400" kern="100" dirty="0">
                <a:latin typeface="BIZ UDゴシック" panose="020B0400000000000000" pitchFamily="49" charset="-128"/>
                <a:ea typeface="BIZ UDゴシック" panose="020B0400000000000000" pitchFamily="49" charset="-128"/>
                <a:cs typeface="Times New Roman"/>
              </a:rPr>
              <a:t>式典行事</a:t>
            </a:r>
            <a:r>
              <a:rPr lang="en-US" altLang="ja-JP" sz="1400" kern="100" dirty="0">
                <a:latin typeface="BIZ UDゴシック" panose="020B0400000000000000" pitchFamily="49" charset="-128"/>
                <a:ea typeface="BIZ UDゴシック" panose="020B0400000000000000" pitchFamily="49" charset="-128"/>
                <a:cs typeface="Times New Roman"/>
              </a:rPr>
              <a:t>】</a:t>
            </a:r>
            <a:r>
              <a:rPr lang="ja-JP" altLang="en-US" sz="1400" kern="100" dirty="0">
                <a:latin typeface="BIZ UDゴシック" panose="020B0400000000000000" pitchFamily="49" charset="-128"/>
                <a:ea typeface="BIZ UDゴシック" panose="020B0400000000000000" pitchFamily="49" charset="-128"/>
                <a:cs typeface="Times New Roman"/>
              </a:rPr>
              <a:t>　</a:t>
            </a:r>
            <a:endParaRPr lang="en-US" altLang="ja-JP" sz="1400" kern="100" dirty="0">
              <a:latin typeface="BIZ UDゴシック" panose="020B0400000000000000" pitchFamily="49" charset="-128"/>
              <a:ea typeface="BIZ UDゴシック" panose="020B0400000000000000" pitchFamily="49" charset="-128"/>
              <a:cs typeface="Times New Roman"/>
            </a:endParaRPr>
          </a:p>
          <a:p>
            <a:pPr indent="-838200"/>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・大会テーマ、コスチュームのお披露目と</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indent="-838200"/>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入賞者の表彰など</a:t>
            </a:r>
            <a:endParaRPr lang="ja-JP"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indent="-838200"/>
            <a:r>
              <a:rPr lang="ja-JP"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大会への決意表明など</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indent="-838200"/>
            <a:r>
              <a:rPr lang="ja-JP" altLang="en-US" sz="1400" kern="100" dirty="0">
                <a:latin typeface="BIZ UDゴシック" panose="020B0400000000000000" pitchFamily="49" charset="-128"/>
                <a:ea typeface="BIZ UDゴシック" panose="020B0400000000000000" pitchFamily="49" charset="-128"/>
                <a:cs typeface="Times New Roman"/>
              </a:rPr>
              <a:t>　　　　　　</a:t>
            </a:r>
            <a:r>
              <a:rPr lang="en-US" altLang="ja-JP" sz="1400" kern="100" dirty="0">
                <a:latin typeface="BIZ UDゴシック" panose="020B0400000000000000" pitchFamily="49" charset="-128"/>
                <a:ea typeface="BIZ UDゴシック" panose="020B0400000000000000" pitchFamily="49" charset="-128"/>
                <a:cs typeface="Times New Roman"/>
              </a:rPr>
              <a:t>【</a:t>
            </a:r>
            <a:r>
              <a:rPr lang="ja-JP" altLang="en-US" sz="1400" kern="100" dirty="0">
                <a:latin typeface="BIZ UDゴシック" panose="020B0400000000000000" pitchFamily="49" charset="-128"/>
                <a:ea typeface="BIZ UDゴシック" panose="020B0400000000000000" pitchFamily="49" charset="-128"/>
                <a:cs typeface="Times New Roman"/>
              </a:rPr>
              <a:t>海上歓迎・放流行事</a:t>
            </a:r>
            <a:r>
              <a:rPr lang="en-US" altLang="ja-JP" sz="1400" kern="100" dirty="0">
                <a:latin typeface="BIZ UDゴシック" panose="020B0400000000000000" pitchFamily="49" charset="-128"/>
                <a:ea typeface="BIZ UDゴシック" panose="020B0400000000000000" pitchFamily="49" charset="-128"/>
                <a:cs typeface="Times New Roman"/>
              </a:rPr>
              <a:t>】</a:t>
            </a:r>
            <a:endParaRPr lang="ja-JP" altLang="ja-JP" sz="1400" kern="100" dirty="0">
              <a:latin typeface="BIZ UDゴシック" panose="020B0400000000000000" pitchFamily="49" charset="-128"/>
              <a:ea typeface="BIZ UDゴシック" panose="020B0400000000000000" pitchFamily="49" charset="-128"/>
              <a:cs typeface="Times New Roman"/>
            </a:endParaRPr>
          </a:p>
          <a:p>
            <a:pPr indent="-838200"/>
            <a:r>
              <a:rPr lang="ja-JP"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rPr>
              <a:t>　　　　　　</a:t>
            </a:r>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・海上歓迎の船団パレード</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indent="-838200"/>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・稚魚の放流</a:t>
            </a:r>
          </a:p>
        </p:txBody>
      </p:sp>
      <p:sp>
        <p:nvSpPr>
          <p:cNvPr id="6" name="テキスト ボックス 5">
            <a:extLst>
              <a:ext uri="{FF2B5EF4-FFF2-40B4-BE49-F238E27FC236}">
                <a16:creationId xmlns:a16="http://schemas.microsoft.com/office/drawing/2014/main" id="{2F114B3E-75C1-4BCA-A6F4-2E4C6910B3C5}"/>
              </a:ext>
            </a:extLst>
          </p:cNvPr>
          <p:cNvSpPr txBox="1"/>
          <p:nvPr/>
        </p:nvSpPr>
        <p:spPr>
          <a:xfrm>
            <a:off x="290564" y="835830"/>
            <a:ext cx="11072262" cy="852669"/>
          </a:xfrm>
          <a:prstGeom prst="rect">
            <a:avLst/>
          </a:prstGeom>
          <a:noFill/>
          <a:ln>
            <a:noFill/>
          </a:ln>
        </p:spPr>
        <p:txBody>
          <a:bodyPr wrap="none" lIns="91440" tIns="45720" rIns="91440" bIns="45720" rtlCol="0" anchor="t">
            <a:spAutoFit/>
          </a:bodyPr>
          <a:lstStyle/>
          <a:p>
            <a:pPr>
              <a:lnSpc>
                <a:spcPct val="150000"/>
              </a:lnSpc>
            </a:pPr>
            <a:r>
              <a:rPr lang="ja-JP" altLang="en-US" dirty="0">
                <a:latin typeface="BIZ UDゴシック" panose="020B0400000000000000" pitchFamily="49" charset="-128"/>
                <a:ea typeface="BIZ UDゴシック" panose="020B0400000000000000" pitchFamily="49" charset="-128"/>
              </a:rPr>
              <a:t>大会に向けての機運醸成等の各種イベント等において、協賛社名等の露出の機会を設けます。</a:t>
            </a:r>
            <a:endParaRPr lang="en-US" altLang="ja-JP" dirty="0">
              <a:latin typeface="BIZ UDゴシック" panose="020B0400000000000000" pitchFamily="49" charset="-128"/>
              <a:ea typeface="BIZ UDゴシック" panose="020B0400000000000000" pitchFamily="49" charset="-128"/>
            </a:endParaRPr>
          </a:p>
          <a:p>
            <a:pPr>
              <a:lnSpc>
                <a:spcPct val="150000"/>
              </a:lnSpc>
            </a:pPr>
            <a:r>
              <a:rPr lang="ja-JP" altLang="en-US" dirty="0">
                <a:latin typeface="BIZ UDゴシック" panose="020B0400000000000000" pitchFamily="49" charset="-128"/>
                <a:ea typeface="BIZ UDゴシック" panose="020B0400000000000000" pitchFamily="49" charset="-128"/>
              </a:rPr>
              <a:t>参加人数の見込みは</a:t>
            </a:r>
            <a:r>
              <a:rPr lang="ja-JP" altLang="en-US" b="1" u="sng" dirty="0">
                <a:latin typeface="BIZ UDゴシック" panose="020B0400000000000000" pitchFamily="49" charset="-128"/>
                <a:ea typeface="BIZ UDゴシック" panose="020B0400000000000000" pitchFamily="49" charset="-128"/>
              </a:rPr>
              <a:t>約３万人</a:t>
            </a:r>
            <a:r>
              <a:rPr lang="ja-JP" altLang="en-US" sz="1100" dirty="0">
                <a:latin typeface="BIZ UDゴシック" panose="020B0400000000000000" pitchFamily="49" charset="-128"/>
                <a:ea typeface="BIZ UDゴシック" panose="020B0400000000000000" pitchFamily="49" charset="-128"/>
              </a:rPr>
              <a:t>（大会当日を含む。）</a:t>
            </a:r>
            <a:r>
              <a:rPr lang="ja-JP" altLang="en-US" dirty="0">
                <a:latin typeface="BIZ UDゴシック" panose="020B0400000000000000" pitchFamily="49" charset="-128"/>
                <a:ea typeface="BIZ UDゴシック" panose="020B0400000000000000" pitchFamily="49" charset="-128"/>
              </a:rPr>
              <a:t>公式</a:t>
            </a:r>
            <a:r>
              <a:rPr lang="en-US" altLang="ja-JP" dirty="0">
                <a:latin typeface="BIZ UDゴシック" panose="020B0400000000000000" pitchFamily="49" charset="-128"/>
                <a:ea typeface="BIZ UDゴシック" panose="020B0400000000000000" pitchFamily="49" charset="-128"/>
              </a:rPr>
              <a:t>SNS</a:t>
            </a:r>
            <a:r>
              <a:rPr lang="ja-JP" altLang="en-US" dirty="0">
                <a:latin typeface="BIZ UDゴシック" panose="020B0400000000000000" pitchFamily="49" charset="-128"/>
                <a:ea typeface="BIZ UDゴシック" panose="020B0400000000000000" pitchFamily="49" charset="-128"/>
              </a:rPr>
              <a:t>や</a:t>
            </a:r>
            <a:r>
              <a:rPr lang="en-US" altLang="ja-JP" dirty="0">
                <a:latin typeface="BIZ UDゴシック" panose="020B0400000000000000" pitchFamily="49" charset="-128"/>
                <a:ea typeface="BIZ UDゴシック" panose="020B0400000000000000" pitchFamily="49" charset="-128"/>
              </a:rPr>
              <a:t>HP</a:t>
            </a:r>
            <a:r>
              <a:rPr lang="ja-JP" altLang="en-US" dirty="0">
                <a:latin typeface="BIZ UDゴシック" panose="020B0400000000000000" pitchFamily="49" charset="-128"/>
                <a:ea typeface="BIZ UDゴシック" panose="020B0400000000000000" pitchFamily="49" charset="-128"/>
              </a:rPr>
              <a:t>のほか、テレビやラジオでも広報する予定です。</a:t>
            </a:r>
            <a:endParaRPr lang="en-US" altLang="ja-JP" dirty="0">
              <a:latin typeface="BIZ UDゴシック" panose="020B0400000000000000" pitchFamily="49" charset="-128"/>
              <a:ea typeface="BIZ UDゴシック" panose="020B0400000000000000" pitchFamily="49" charset="-128"/>
            </a:endParaRPr>
          </a:p>
        </p:txBody>
      </p:sp>
      <p:sp>
        <p:nvSpPr>
          <p:cNvPr id="7" name="テキスト ボックス 6">
            <a:extLst>
              <a:ext uri="{FF2B5EF4-FFF2-40B4-BE49-F238E27FC236}">
                <a16:creationId xmlns:a16="http://schemas.microsoft.com/office/drawing/2014/main" id="{BA548901-75E7-4E2F-BDA6-49C7B0BAEB85}"/>
              </a:ext>
            </a:extLst>
          </p:cNvPr>
          <p:cNvSpPr txBox="1"/>
          <p:nvPr/>
        </p:nvSpPr>
        <p:spPr>
          <a:xfrm>
            <a:off x="8378849" y="2156088"/>
            <a:ext cx="3536401" cy="1815882"/>
          </a:xfrm>
          <a:prstGeom prst="rect">
            <a:avLst/>
          </a:prstGeom>
          <a:solidFill>
            <a:schemeClr val="bg1"/>
          </a:solidFill>
          <a:ln>
            <a:noFill/>
          </a:ln>
        </p:spPr>
        <p:txBody>
          <a:bodyPr wrap="square" rtlCol="0">
            <a:spAutoFit/>
          </a:bodyPr>
          <a:lstStyle/>
          <a:p>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〇水産資源を増やすため、府の栽培計画</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にある稚魚を大阪湾沿岸でリレー方式</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により放流。</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〇本大会に向けて令和</a:t>
            </a:r>
            <a:r>
              <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rPr>
              <a:t>7</a:t>
            </a:r>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年春から大会当</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日まで</a:t>
            </a:r>
            <a:r>
              <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rPr>
              <a:t>30</a:t>
            </a:r>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a:t>
            </a:r>
            <a:r>
              <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rPr>
              <a:t>40</a:t>
            </a:r>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回程度、府民参加型のイ</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ベントに加え、漁業者の協力による放</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流等を実施。</a:t>
            </a:r>
          </a:p>
        </p:txBody>
      </p:sp>
      <p:sp>
        <p:nvSpPr>
          <p:cNvPr id="16" name="テキスト ボックス 15">
            <a:extLst>
              <a:ext uri="{FF2B5EF4-FFF2-40B4-BE49-F238E27FC236}">
                <a16:creationId xmlns:a16="http://schemas.microsoft.com/office/drawing/2014/main" id="{E62F0698-7589-41B7-BCFB-3C35E126A64C}"/>
              </a:ext>
            </a:extLst>
          </p:cNvPr>
          <p:cNvSpPr txBox="1"/>
          <p:nvPr/>
        </p:nvSpPr>
        <p:spPr>
          <a:xfrm>
            <a:off x="7514111" y="4402354"/>
            <a:ext cx="1877437" cy="646331"/>
          </a:xfrm>
          <a:prstGeom prst="rect">
            <a:avLst/>
          </a:prstGeom>
          <a:noFill/>
          <a:ln w="12700">
            <a:noFill/>
          </a:ln>
        </p:spPr>
        <p:txBody>
          <a:bodyPr wrap="none" rtlCol="0">
            <a:spAutoFit/>
          </a:bodyPr>
          <a:lstStyle/>
          <a:p>
            <a:r>
              <a:rPr lang="ja-JP" altLang="en-US" sz="1200" dirty="0">
                <a:latin typeface="BIZ UDゴシック" panose="020B0400000000000000" pitchFamily="49" charset="-128"/>
                <a:ea typeface="BIZ UDゴシック" panose="020B0400000000000000" pitchFamily="49" charset="-128"/>
              </a:rPr>
              <a:t>＼１年前プレイベント／</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関連イベント</a:t>
            </a:r>
            <a:endParaRPr lang="en-US" altLang="ja-JP" sz="1200" dirty="0">
              <a:latin typeface="BIZ UDゴシック" panose="020B0400000000000000" pitchFamily="49" charset="-128"/>
              <a:ea typeface="BIZ UDゴシック" panose="020B0400000000000000" pitchFamily="49" charset="-128"/>
            </a:endParaRPr>
          </a:p>
          <a:p>
            <a:pPr algn="ctr"/>
            <a:r>
              <a:rPr lang="ja-JP" altLang="en-US" sz="1200" dirty="0">
                <a:latin typeface="BIZ UDゴシック" panose="020B0400000000000000" pitchFamily="49" charset="-128"/>
                <a:ea typeface="BIZ UDゴシック" panose="020B0400000000000000" pitchFamily="49" charset="-128"/>
              </a:rPr>
              <a:t>（予定）</a:t>
            </a:r>
          </a:p>
        </p:txBody>
      </p:sp>
      <p:sp>
        <p:nvSpPr>
          <p:cNvPr id="17" name="テキスト ボックス 16">
            <a:extLst>
              <a:ext uri="{FF2B5EF4-FFF2-40B4-BE49-F238E27FC236}">
                <a16:creationId xmlns:a16="http://schemas.microsoft.com/office/drawing/2014/main" id="{16B0FA0F-D5FE-4E56-B8D0-314107D7EF21}"/>
              </a:ext>
            </a:extLst>
          </p:cNvPr>
          <p:cNvSpPr txBox="1"/>
          <p:nvPr/>
        </p:nvSpPr>
        <p:spPr>
          <a:xfrm>
            <a:off x="10275595" y="5426807"/>
            <a:ext cx="1722923" cy="769441"/>
          </a:xfrm>
          <a:prstGeom prst="rect">
            <a:avLst/>
          </a:prstGeom>
          <a:noFill/>
          <a:ln>
            <a:solidFill>
              <a:schemeClr val="tx1"/>
            </a:solidFill>
            <a:prstDash val="sysDash"/>
          </a:ln>
        </p:spPr>
        <p:txBody>
          <a:bodyPr wrap="square" rtlCol="0">
            <a:spAutoFit/>
          </a:bodyPr>
          <a:lstStyle/>
          <a:p>
            <a:r>
              <a:rPr lang="ja-JP" altLang="en-US" sz="1100" dirty="0">
                <a:latin typeface="BIZ UDゴシック" panose="020B0400000000000000" pitchFamily="49" charset="-128"/>
                <a:ea typeface="BIZ UDゴシック" panose="020B0400000000000000" pitchFamily="49" charset="-128"/>
              </a:rPr>
              <a:t>この他、開催市となる</a:t>
            </a:r>
            <a:endParaRPr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岸和田市、泉佐野市主催</a:t>
            </a:r>
            <a:endParaRPr lang="en-US" altLang="ja-JP" sz="1100" dirty="0">
              <a:latin typeface="BIZ UDゴシック" panose="020B0400000000000000" pitchFamily="49" charset="-128"/>
              <a:ea typeface="BIZ UDゴシック" panose="020B0400000000000000" pitchFamily="49" charset="-128"/>
            </a:endParaRPr>
          </a:p>
          <a:p>
            <a:r>
              <a:rPr lang="ja-JP" altLang="en-US" sz="1100" dirty="0">
                <a:latin typeface="BIZ UDゴシック" panose="020B0400000000000000" pitchFamily="49" charset="-128"/>
                <a:ea typeface="BIZ UDゴシック" panose="020B0400000000000000" pitchFamily="49" charset="-128"/>
              </a:rPr>
              <a:t>イベントを予定しております。</a:t>
            </a:r>
          </a:p>
        </p:txBody>
      </p:sp>
      <p:sp>
        <p:nvSpPr>
          <p:cNvPr id="19" name="テキスト ボックス 18">
            <a:extLst>
              <a:ext uri="{FF2B5EF4-FFF2-40B4-BE49-F238E27FC236}">
                <a16:creationId xmlns:a16="http://schemas.microsoft.com/office/drawing/2014/main" id="{DF78CB6E-7794-460C-A4E9-3CCA4EA00470}"/>
              </a:ext>
            </a:extLst>
          </p:cNvPr>
          <p:cNvSpPr txBox="1"/>
          <p:nvPr/>
        </p:nvSpPr>
        <p:spPr>
          <a:xfrm>
            <a:off x="6340977" y="4977665"/>
            <a:ext cx="2111853" cy="276999"/>
          </a:xfrm>
          <a:prstGeom prst="rect">
            <a:avLst/>
          </a:prstGeom>
          <a:noFill/>
        </p:spPr>
        <p:txBody>
          <a:bodyPr wrap="square">
            <a:spAutoFit/>
          </a:bodyPr>
          <a:lstStyle/>
          <a:p>
            <a:pPr algn="l" fontAlgn="base"/>
            <a:r>
              <a:rPr lang="ja-JP" altLang="en-US" sz="1200">
                <a:latin typeface="BIZ UDゴシック" panose="020B0400000000000000" pitchFamily="49" charset="-128"/>
                <a:ea typeface="BIZ UDゴシック" panose="020B0400000000000000" pitchFamily="49" charset="-128"/>
              </a:rPr>
              <a:t>第</a:t>
            </a:r>
            <a:r>
              <a:rPr lang="en-US" altLang="ja-JP" sz="1200">
                <a:latin typeface="BIZ UDゴシック" panose="020B0400000000000000" pitchFamily="49" charset="-128"/>
                <a:ea typeface="BIZ UDゴシック" panose="020B0400000000000000" pitchFamily="49" charset="-128"/>
              </a:rPr>
              <a:t>23</a:t>
            </a:r>
            <a:r>
              <a:rPr lang="ja-JP" altLang="en-US" sz="1200">
                <a:latin typeface="BIZ UDゴシック" panose="020B0400000000000000" pitchFamily="49" charset="-128"/>
                <a:ea typeface="BIZ UDゴシック" panose="020B0400000000000000" pitchFamily="49" charset="-128"/>
              </a:rPr>
              <a:t>回魚庭の海づくり大会</a:t>
            </a:r>
          </a:p>
        </p:txBody>
      </p:sp>
      <p:pic>
        <p:nvPicPr>
          <p:cNvPr id="21" name="図 20">
            <a:extLst>
              <a:ext uri="{FF2B5EF4-FFF2-40B4-BE49-F238E27FC236}">
                <a16:creationId xmlns:a16="http://schemas.microsoft.com/office/drawing/2014/main" id="{0B026371-B2A4-4F49-97A8-9A22932879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3050" y="5334795"/>
            <a:ext cx="1408559" cy="1152000"/>
          </a:xfrm>
          <a:prstGeom prst="rect">
            <a:avLst/>
          </a:prstGeom>
        </p:spPr>
      </p:pic>
      <p:sp>
        <p:nvSpPr>
          <p:cNvPr id="22" name="四角形: 角を丸くする 21">
            <a:extLst>
              <a:ext uri="{FF2B5EF4-FFF2-40B4-BE49-F238E27FC236}">
                <a16:creationId xmlns:a16="http://schemas.microsoft.com/office/drawing/2014/main" id="{8E6DB3E8-265A-476C-B22F-0F046C21C919}"/>
              </a:ext>
            </a:extLst>
          </p:cNvPr>
          <p:cNvSpPr/>
          <p:nvPr/>
        </p:nvSpPr>
        <p:spPr>
          <a:xfrm>
            <a:off x="120059" y="4237167"/>
            <a:ext cx="11951882" cy="25285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5" name="テキスト ボックス 24">
            <a:extLst>
              <a:ext uri="{FF2B5EF4-FFF2-40B4-BE49-F238E27FC236}">
                <a16:creationId xmlns:a16="http://schemas.microsoft.com/office/drawing/2014/main" id="{6380CF0F-3D65-49F1-AE51-B7CBEAA4FBDF}"/>
              </a:ext>
            </a:extLst>
          </p:cNvPr>
          <p:cNvSpPr txBox="1"/>
          <p:nvPr/>
        </p:nvSpPr>
        <p:spPr>
          <a:xfrm>
            <a:off x="248309" y="2158574"/>
            <a:ext cx="8033880" cy="1222624"/>
          </a:xfrm>
          <a:prstGeom prst="rect">
            <a:avLst/>
          </a:prstGeom>
          <a:noFill/>
          <a:ln w="25400">
            <a:noFill/>
            <a:prstDash val="sysDash"/>
            <a:miter lim="800000"/>
          </a:ln>
        </p:spPr>
        <p:txBody>
          <a:bodyPr wrap="square" tIns="72000" bIns="72000" anchor="t">
            <a:spAutoFit/>
          </a:bodyPr>
          <a:lstStyle/>
          <a:p>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○大会の機運醸成を図るとともに、自然観察会や料理体験等の実体験を通じて、</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豊かな海を育むつながりを学び、実感することで行動変容を促進する体験型プログラムを</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実施します。</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　</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a:p>
            <a:r>
              <a:rPr lang="ja-JP" altLang="en-US" sz="1400" kern="100" dirty="0">
                <a:latin typeface="BIZ UDゴシック" panose="020B0400000000000000" pitchFamily="49" charset="-128"/>
                <a:ea typeface="BIZ UDゴシック" panose="020B0400000000000000" pitchFamily="49" charset="-128"/>
                <a:cs typeface="Times New Roman" panose="02020603050405020304" pitchFamily="18" charset="0"/>
              </a:rPr>
              <a:t>○第１弾は、主に小学生等を対象に、その後幅広い世代を対象に開催していきます。</a:t>
            </a:r>
            <a:endParaRPr lang="en-US" altLang="ja-JP" sz="14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27" name="テキスト ボックス 26">
            <a:extLst>
              <a:ext uri="{FF2B5EF4-FFF2-40B4-BE49-F238E27FC236}">
                <a16:creationId xmlns:a16="http://schemas.microsoft.com/office/drawing/2014/main" id="{B475AA6B-7A4A-4C7B-802B-D6C9DD3F6126}"/>
              </a:ext>
            </a:extLst>
          </p:cNvPr>
          <p:cNvSpPr txBox="1"/>
          <p:nvPr/>
        </p:nvSpPr>
        <p:spPr>
          <a:xfrm>
            <a:off x="8718300" y="4977665"/>
            <a:ext cx="1442214" cy="276999"/>
          </a:xfrm>
          <a:prstGeom prst="rect">
            <a:avLst/>
          </a:prstGeom>
          <a:noFill/>
        </p:spPr>
        <p:txBody>
          <a:bodyPr wrap="square" lIns="91440" tIns="45720" rIns="91440" bIns="45720" anchor="t">
            <a:spAutoFit/>
          </a:bodyPr>
          <a:lstStyle/>
          <a:p>
            <a:pPr algn="l" fontAlgn="base"/>
            <a:r>
              <a:rPr lang="ja-JP" altLang="en-US" sz="1200">
                <a:latin typeface="BIZ UDゴシック" panose="020B0400000000000000" pitchFamily="49" charset="-128"/>
                <a:ea typeface="BIZ UDゴシック" panose="020B0400000000000000" pitchFamily="49" charset="-128"/>
              </a:rPr>
              <a:t>ごみ拾いイベント</a:t>
            </a:r>
          </a:p>
        </p:txBody>
      </p:sp>
      <p:sp>
        <p:nvSpPr>
          <p:cNvPr id="28" name="四角形: 角を丸くする 27">
            <a:extLst>
              <a:ext uri="{FF2B5EF4-FFF2-40B4-BE49-F238E27FC236}">
                <a16:creationId xmlns:a16="http://schemas.microsoft.com/office/drawing/2014/main" id="{C60F50DE-0E7D-4EFD-ACAA-F781AC924713}"/>
              </a:ext>
            </a:extLst>
          </p:cNvPr>
          <p:cNvSpPr/>
          <p:nvPr/>
        </p:nvSpPr>
        <p:spPr>
          <a:xfrm>
            <a:off x="120059" y="2027302"/>
            <a:ext cx="8033880" cy="194466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8" name="テキスト ボックス 17">
            <a:extLst>
              <a:ext uri="{FF2B5EF4-FFF2-40B4-BE49-F238E27FC236}">
                <a16:creationId xmlns:a16="http://schemas.microsoft.com/office/drawing/2014/main" id="{EC2424E9-B155-4DF6-9781-05A69C0EEA98}"/>
              </a:ext>
            </a:extLst>
          </p:cNvPr>
          <p:cNvSpPr txBox="1"/>
          <p:nvPr/>
        </p:nvSpPr>
        <p:spPr>
          <a:xfrm>
            <a:off x="218866" y="1762105"/>
            <a:ext cx="4108817" cy="369332"/>
          </a:xfrm>
          <a:prstGeom prst="rect">
            <a:avLst/>
          </a:prstGeom>
          <a:solidFill>
            <a:schemeClr val="bg1"/>
          </a:solidFill>
          <a:ln w="12700">
            <a:solidFill>
              <a:srgbClr val="2F528F"/>
            </a:solidFill>
          </a:ln>
        </p:spPr>
        <p:txBody>
          <a:bodyPr wrap="none" rtlCol="0">
            <a:spAutoFit/>
          </a:bodyPr>
          <a:lstStyle/>
          <a:p>
            <a:r>
              <a:rPr lang="ja-JP" altLang="en-US" sz="1800" kern="100">
                <a:latin typeface="BIZ UDゴシック" panose="020B0400000000000000" pitchFamily="49" charset="-128"/>
                <a:ea typeface="BIZ UDゴシック" panose="020B0400000000000000" pitchFamily="49" charset="-128"/>
                <a:cs typeface="Times New Roman" panose="02020603050405020304" pitchFamily="18" charset="0"/>
              </a:rPr>
              <a:t>森・里・街・川・海のつながり学習会</a:t>
            </a:r>
            <a:endParaRPr kumimoji="1" lang="ja-JP" altLang="en-US">
              <a:latin typeface="BIZ UDゴシック" panose="020B0400000000000000" pitchFamily="49" charset="-128"/>
              <a:ea typeface="BIZ UDゴシック" panose="020B0400000000000000" pitchFamily="49" charset="-128"/>
            </a:endParaRPr>
          </a:p>
        </p:txBody>
      </p:sp>
      <p:sp>
        <p:nvSpPr>
          <p:cNvPr id="31" name="四角形: 角を丸くする 30">
            <a:extLst>
              <a:ext uri="{FF2B5EF4-FFF2-40B4-BE49-F238E27FC236}">
                <a16:creationId xmlns:a16="http://schemas.microsoft.com/office/drawing/2014/main" id="{17CCECC9-EEC5-4429-AAC9-DB5D482B5DD5}"/>
              </a:ext>
            </a:extLst>
          </p:cNvPr>
          <p:cNvSpPr/>
          <p:nvPr/>
        </p:nvSpPr>
        <p:spPr>
          <a:xfrm>
            <a:off x="8282189" y="1991708"/>
            <a:ext cx="3789752" cy="19802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52D5603C-2F3D-482A-8093-740AE37412AD}"/>
              </a:ext>
            </a:extLst>
          </p:cNvPr>
          <p:cNvSpPr txBox="1"/>
          <p:nvPr/>
        </p:nvSpPr>
        <p:spPr>
          <a:xfrm>
            <a:off x="218866" y="4023322"/>
            <a:ext cx="2031325" cy="338554"/>
          </a:xfrm>
          <a:prstGeom prst="rect">
            <a:avLst/>
          </a:prstGeom>
          <a:solidFill>
            <a:schemeClr val="bg1"/>
          </a:solidFill>
          <a:ln w="12700">
            <a:solidFill>
              <a:srgbClr val="2F528F"/>
            </a:solidFill>
          </a:ln>
        </p:spPr>
        <p:txBody>
          <a:bodyPr wrap="none" rtlCol="0">
            <a:spAutoFit/>
          </a:bodyPr>
          <a:lstStyle/>
          <a:p>
            <a:r>
              <a:rPr lang="ja-JP" altLang="en-US" sz="1600" kern="100" dirty="0">
                <a:latin typeface="BIZ UDゴシック" panose="020B0400000000000000" pitchFamily="49" charset="-128"/>
                <a:ea typeface="BIZ UDゴシック" panose="020B0400000000000000" pitchFamily="49" charset="-128"/>
                <a:cs typeface="Times New Roman" panose="02020603050405020304" pitchFamily="18" charset="0"/>
              </a:rPr>
              <a:t>１年前プレイベント</a:t>
            </a:r>
          </a:p>
        </p:txBody>
      </p:sp>
      <p:sp>
        <p:nvSpPr>
          <p:cNvPr id="8" name="テキスト ボックス 7">
            <a:extLst>
              <a:ext uri="{FF2B5EF4-FFF2-40B4-BE49-F238E27FC236}">
                <a16:creationId xmlns:a16="http://schemas.microsoft.com/office/drawing/2014/main" id="{0989775C-AD10-4015-B468-DAE739807933}"/>
              </a:ext>
            </a:extLst>
          </p:cNvPr>
          <p:cNvSpPr txBox="1"/>
          <p:nvPr/>
        </p:nvSpPr>
        <p:spPr>
          <a:xfrm>
            <a:off x="8343981" y="1777494"/>
            <a:ext cx="2031325" cy="338554"/>
          </a:xfrm>
          <a:prstGeom prst="rect">
            <a:avLst/>
          </a:prstGeom>
          <a:solidFill>
            <a:schemeClr val="bg1"/>
          </a:solidFill>
          <a:ln w="12700">
            <a:solidFill>
              <a:srgbClr val="2F528F"/>
            </a:solidFill>
          </a:ln>
        </p:spPr>
        <p:txBody>
          <a:bodyPr wrap="none" rtlCol="0">
            <a:spAutoFit/>
          </a:bodyPr>
          <a:lstStyle/>
          <a:p>
            <a:r>
              <a:rPr lang="ja-JP" altLang="en-US" sz="1600" kern="100">
                <a:latin typeface="BIZ UDゴシック" panose="020B0400000000000000" pitchFamily="49" charset="-128"/>
                <a:ea typeface="BIZ UDゴシック" panose="020B0400000000000000" pitchFamily="49" charset="-128"/>
                <a:cs typeface="Times New Roman" panose="02020603050405020304" pitchFamily="18" charset="0"/>
              </a:rPr>
              <a:t>大会記念リレー放流</a:t>
            </a:r>
          </a:p>
        </p:txBody>
      </p:sp>
      <p:pic>
        <p:nvPicPr>
          <p:cNvPr id="10" name="図 9">
            <a:extLst>
              <a:ext uri="{FF2B5EF4-FFF2-40B4-BE49-F238E27FC236}">
                <a16:creationId xmlns:a16="http://schemas.microsoft.com/office/drawing/2014/main" id="{3B9178CA-A5B0-4E71-AD8C-6F22CD86F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1407" y="5334795"/>
            <a:ext cx="1536000" cy="1152000"/>
          </a:xfrm>
          <a:prstGeom prst="rect">
            <a:avLst/>
          </a:prstGeom>
        </p:spPr>
      </p:pic>
    </p:spTree>
    <p:extLst>
      <p:ext uri="{BB962C8B-B14F-4D97-AF65-F5344CB8AC3E}">
        <p14:creationId xmlns:p14="http://schemas.microsoft.com/office/powerpoint/2010/main" val="3441967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1890F97-7FF6-444E-A374-3AEFFD62DA9B}"/>
              </a:ext>
            </a:extLst>
          </p:cNvPr>
          <p:cNvSpPr/>
          <p:nvPr/>
        </p:nvSpPr>
        <p:spPr>
          <a:xfrm>
            <a:off x="0" y="612000"/>
            <a:ext cx="12192000" cy="1828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37BE28C0-DF28-4FBE-A825-9DA94439779F}"/>
              </a:ext>
            </a:extLst>
          </p:cNvPr>
          <p:cNvSpPr txBox="1"/>
          <p:nvPr/>
        </p:nvSpPr>
        <p:spPr>
          <a:xfrm>
            <a:off x="2618129" y="51680"/>
            <a:ext cx="6955750" cy="523220"/>
          </a:xfrm>
          <a:prstGeom prst="rect">
            <a:avLst/>
          </a:prstGeom>
          <a:noFill/>
        </p:spPr>
        <p:txBody>
          <a:bodyPr wrap="none" rtlCol="0">
            <a:spAutoFit/>
          </a:bodyPr>
          <a:lstStyle/>
          <a:p>
            <a:pPr algn="ctr"/>
            <a:r>
              <a:rPr lang="ja-JP" altLang="en-US" sz="2800" dirty="0">
                <a:latin typeface="BIZ UDゴシック" panose="020B0400000000000000" pitchFamily="49" charset="-128"/>
                <a:ea typeface="BIZ UDゴシック" panose="020B0400000000000000" pitchFamily="49" charset="-128"/>
              </a:rPr>
              <a:t>協賛について</a:t>
            </a:r>
            <a:r>
              <a:rPr lang="ja-JP" altLang="en-US" dirty="0">
                <a:latin typeface="BIZ UDゴシック" panose="020B0400000000000000" pitchFamily="49" charset="-128"/>
                <a:ea typeface="BIZ UDゴシック" panose="020B0400000000000000" pitchFamily="49" charset="-128"/>
              </a:rPr>
              <a:t>（令和７年６月</a:t>
            </a:r>
            <a:r>
              <a:rPr lang="en-US" altLang="ja-JP" dirty="0">
                <a:latin typeface="BIZ UDゴシック" panose="020B0400000000000000" pitchFamily="49" charset="-128"/>
                <a:ea typeface="BIZ UDゴシック" panose="020B0400000000000000" pitchFamily="49" charset="-128"/>
              </a:rPr>
              <a:t>19</a:t>
            </a:r>
            <a:r>
              <a:rPr lang="ja-JP" altLang="en-US" dirty="0">
                <a:latin typeface="BIZ UDゴシック" panose="020B0400000000000000" pitchFamily="49" charset="-128"/>
                <a:ea typeface="BIZ UDゴシック" panose="020B0400000000000000" pitchFamily="49" charset="-128"/>
              </a:rPr>
              <a:t>日から令和８年８月</a:t>
            </a:r>
            <a:r>
              <a:rPr lang="en-US" altLang="ja-JP" dirty="0">
                <a:latin typeface="BIZ UDゴシック" panose="020B0400000000000000" pitchFamily="49" charset="-128"/>
                <a:ea typeface="BIZ UDゴシック" panose="020B0400000000000000" pitchFamily="49" charset="-128"/>
              </a:rPr>
              <a:t>31</a:t>
            </a:r>
            <a:r>
              <a:rPr lang="ja-JP" altLang="en-US" dirty="0">
                <a:latin typeface="BIZ UDゴシック" panose="020B0400000000000000" pitchFamily="49" charset="-128"/>
                <a:ea typeface="BIZ UDゴシック" panose="020B0400000000000000" pitchFamily="49" charset="-128"/>
              </a:rPr>
              <a:t>日）</a:t>
            </a:r>
            <a:endParaRPr kumimoji="1" lang="ja-JP" altLang="en-US" sz="28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9C124CF8-FC53-416F-B698-3018F93674CD}"/>
              </a:ext>
            </a:extLst>
          </p:cNvPr>
          <p:cNvSpPr txBox="1"/>
          <p:nvPr/>
        </p:nvSpPr>
        <p:spPr>
          <a:xfrm>
            <a:off x="1520915" y="2214880"/>
            <a:ext cx="184731" cy="369332"/>
          </a:xfrm>
          <a:prstGeom prst="rect">
            <a:avLst/>
          </a:prstGeom>
          <a:noFill/>
        </p:spPr>
        <p:txBody>
          <a:bodyPr wrap="none" rtlCol="0">
            <a:spAutoFit/>
          </a:bodyPr>
          <a:lstStyle/>
          <a:p>
            <a:endParaRPr kumimoji="1" lang="ja-JP" altLang="en-US">
              <a:latin typeface="BIZ UDゴシック" panose="020B0400000000000000" pitchFamily="49" charset="-128"/>
              <a:ea typeface="BIZ UDゴシック" panose="020B0400000000000000" pitchFamily="49" charset="-128"/>
            </a:endParaRPr>
          </a:p>
        </p:txBody>
      </p:sp>
      <p:sp>
        <p:nvSpPr>
          <p:cNvPr id="6" name="テキスト ボックス 5">
            <a:extLst>
              <a:ext uri="{FF2B5EF4-FFF2-40B4-BE49-F238E27FC236}">
                <a16:creationId xmlns:a16="http://schemas.microsoft.com/office/drawing/2014/main" id="{AB5C58BA-7357-4461-96B4-67FDB6B45B26}"/>
              </a:ext>
            </a:extLst>
          </p:cNvPr>
          <p:cNvSpPr txBox="1"/>
          <p:nvPr/>
        </p:nvSpPr>
        <p:spPr>
          <a:xfrm>
            <a:off x="468000" y="828000"/>
            <a:ext cx="6417141" cy="369332"/>
          </a:xfrm>
          <a:prstGeom prst="rect">
            <a:avLst/>
          </a:prstGeom>
          <a:noFill/>
        </p:spPr>
        <p:txBody>
          <a:bodyPr wrap="none" lIns="91440" tIns="45720" rIns="91440" bIns="45720" rtlCol="0" anchor="t">
            <a:spAutoFit/>
          </a:bodyPr>
          <a:lstStyle/>
          <a:p>
            <a:r>
              <a:rPr kumimoji="1" lang="ja-JP" altLang="en-US" dirty="0">
                <a:latin typeface="BIZ UDゴシック" panose="020B0400000000000000" pitchFamily="49" charset="-128"/>
                <a:ea typeface="BIZ UDゴシック" panose="020B0400000000000000" pitchFamily="49" charset="-128"/>
              </a:rPr>
              <a:t>協賛には次の種類があります。併せての協賛も大歓迎です。</a:t>
            </a:r>
            <a:endParaRPr lang="ja-JP" altLang="en-US" dirty="0">
              <a:latin typeface="BIZ UDゴシック" panose="020B0400000000000000" pitchFamily="49" charset="-128"/>
              <a:ea typeface="BIZ UDゴシック" panose="020B0400000000000000" pitchFamily="49" charset="-128"/>
            </a:endParaRPr>
          </a:p>
        </p:txBody>
      </p:sp>
      <p:grpSp>
        <p:nvGrpSpPr>
          <p:cNvPr id="27" name="グループ化 26">
            <a:extLst>
              <a:ext uri="{FF2B5EF4-FFF2-40B4-BE49-F238E27FC236}">
                <a16:creationId xmlns:a16="http://schemas.microsoft.com/office/drawing/2014/main" id="{A106C7F1-7E48-4233-8A8D-2BCB4BD291E9}"/>
              </a:ext>
            </a:extLst>
          </p:cNvPr>
          <p:cNvGrpSpPr/>
          <p:nvPr/>
        </p:nvGrpSpPr>
        <p:grpSpPr>
          <a:xfrm>
            <a:off x="468340" y="1277738"/>
            <a:ext cx="11260580" cy="369332"/>
            <a:chOff x="883920" y="1281721"/>
            <a:chExt cx="10241280" cy="369332"/>
          </a:xfrm>
        </p:grpSpPr>
        <p:sp>
          <p:nvSpPr>
            <p:cNvPr id="7" name="正方形/長方形 6">
              <a:extLst>
                <a:ext uri="{FF2B5EF4-FFF2-40B4-BE49-F238E27FC236}">
                  <a16:creationId xmlns:a16="http://schemas.microsoft.com/office/drawing/2014/main" id="{3F209935-77E4-4417-96E5-45CD4C64483E}"/>
                </a:ext>
              </a:extLst>
            </p:cNvPr>
            <p:cNvSpPr/>
            <p:nvPr/>
          </p:nvSpPr>
          <p:spPr>
            <a:xfrm>
              <a:off x="883920" y="1281721"/>
              <a:ext cx="1024128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0" name="テキスト ボックス 9">
              <a:extLst>
                <a:ext uri="{FF2B5EF4-FFF2-40B4-BE49-F238E27FC236}">
                  <a16:creationId xmlns:a16="http://schemas.microsoft.com/office/drawing/2014/main" id="{4E6CDF55-D0B3-4A44-8FF5-B414B61D1E82}"/>
                </a:ext>
              </a:extLst>
            </p:cNvPr>
            <p:cNvSpPr txBox="1"/>
            <p:nvPr/>
          </p:nvSpPr>
          <p:spPr>
            <a:xfrm>
              <a:off x="893924" y="1281721"/>
              <a:ext cx="2627474" cy="369332"/>
            </a:xfrm>
            <a:prstGeom prst="rect">
              <a:avLst/>
            </a:prstGeom>
            <a:noFill/>
          </p:spPr>
          <p:txBody>
            <a:bodyPr wrap="square">
              <a:spAutoFit/>
            </a:bodyPr>
            <a:lstStyle/>
            <a:p>
              <a:r>
                <a:rPr lang="ja-JP" altLang="en-US" dirty="0">
                  <a:solidFill>
                    <a:schemeClr val="bg1"/>
                  </a:solidFill>
                  <a:latin typeface="BIZ UDゴシック" panose="020B0400000000000000" pitchFamily="49" charset="-128"/>
                  <a:ea typeface="BIZ UDゴシック" panose="020B0400000000000000" pitchFamily="49" charset="-128"/>
                </a:rPr>
                <a:t>　資金提供による協賛</a:t>
              </a:r>
            </a:p>
          </p:txBody>
        </p:sp>
      </p:grpSp>
      <p:grpSp>
        <p:nvGrpSpPr>
          <p:cNvPr id="28" name="グループ化 27">
            <a:extLst>
              <a:ext uri="{FF2B5EF4-FFF2-40B4-BE49-F238E27FC236}">
                <a16:creationId xmlns:a16="http://schemas.microsoft.com/office/drawing/2014/main" id="{36CD88C1-BB69-4CD9-A4A1-B224052F267E}"/>
              </a:ext>
            </a:extLst>
          </p:cNvPr>
          <p:cNvGrpSpPr/>
          <p:nvPr/>
        </p:nvGrpSpPr>
        <p:grpSpPr>
          <a:xfrm>
            <a:off x="463419" y="2474811"/>
            <a:ext cx="11265500" cy="369332"/>
            <a:chOff x="879444" y="2131121"/>
            <a:chExt cx="10245756" cy="369332"/>
          </a:xfrm>
        </p:grpSpPr>
        <p:sp>
          <p:nvSpPr>
            <p:cNvPr id="11" name="正方形/長方形 10">
              <a:extLst>
                <a:ext uri="{FF2B5EF4-FFF2-40B4-BE49-F238E27FC236}">
                  <a16:creationId xmlns:a16="http://schemas.microsoft.com/office/drawing/2014/main" id="{33CA8205-8F62-41B4-AF51-69FB4ED104F3}"/>
                </a:ext>
              </a:extLst>
            </p:cNvPr>
            <p:cNvSpPr/>
            <p:nvPr/>
          </p:nvSpPr>
          <p:spPr>
            <a:xfrm>
              <a:off x="883920" y="2131121"/>
              <a:ext cx="1024128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2" name="テキスト ボックス 11">
              <a:extLst>
                <a:ext uri="{FF2B5EF4-FFF2-40B4-BE49-F238E27FC236}">
                  <a16:creationId xmlns:a16="http://schemas.microsoft.com/office/drawing/2014/main" id="{CF9EA04B-B2AA-48A6-AF3B-233FDC65EB20}"/>
                </a:ext>
              </a:extLst>
            </p:cNvPr>
            <p:cNvSpPr txBox="1"/>
            <p:nvPr/>
          </p:nvSpPr>
          <p:spPr>
            <a:xfrm>
              <a:off x="879444" y="2131121"/>
              <a:ext cx="2618740" cy="369332"/>
            </a:xfrm>
            <a:prstGeom prst="rect">
              <a:avLst/>
            </a:prstGeom>
            <a:noFill/>
          </p:spPr>
          <p:txBody>
            <a:bodyPr wrap="square">
              <a:spAutoFit/>
            </a:bodyPr>
            <a:lstStyle/>
            <a:p>
              <a:r>
                <a:rPr lang="ja-JP" altLang="en-US" dirty="0">
                  <a:solidFill>
                    <a:schemeClr val="bg1"/>
                  </a:solidFill>
                  <a:latin typeface="BIZ UDゴシック" panose="020B0400000000000000" pitchFamily="49" charset="-128"/>
                  <a:ea typeface="BIZ UDゴシック" panose="020B0400000000000000" pitchFamily="49" charset="-128"/>
                </a:rPr>
                <a:t>　物品提供による協賛</a:t>
              </a:r>
            </a:p>
          </p:txBody>
        </p:sp>
      </p:grpSp>
      <p:grpSp>
        <p:nvGrpSpPr>
          <p:cNvPr id="29" name="グループ化 28">
            <a:extLst>
              <a:ext uri="{FF2B5EF4-FFF2-40B4-BE49-F238E27FC236}">
                <a16:creationId xmlns:a16="http://schemas.microsoft.com/office/drawing/2014/main" id="{FFE6280D-8F48-4E7A-9045-0297211C6AEC}"/>
              </a:ext>
            </a:extLst>
          </p:cNvPr>
          <p:cNvGrpSpPr/>
          <p:nvPr/>
        </p:nvGrpSpPr>
        <p:grpSpPr>
          <a:xfrm>
            <a:off x="468340" y="4502881"/>
            <a:ext cx="11250000" cy="369332"/>
            <a:chOff x="883920" y="4135192"/>
            <a:chExt cx="10223337" cy="369332"/>
          </a:xfrm>
        </p:grpSpPr>
        <p:sp>
          <p:nvSpPr>
            <p:cNvPr id="13" name="正方形/長方形 12">
              <a:extLst>
                <a:ext uri="{FF2B5EF4-FFF2-40B4-BE49-F238E27FC236}">
                  <a16:creationId xmlns:a16="http://schemas.microsoft.com/office/drawing/2014/main" id="{60054F69-48A7-4499-B348-15F82689F132}"/>
                </a:ext>
              </a:extLst>
            </p:cNvPr>
            <p:cNvSpPr/>
            <p:nvPr/>
          </p:nvSpPr>
          <p:spPr>
            <a:xfrm>
              <a:off x="883920" y="4135192"/>
              <a:ext cx="10223337"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50B58D81-8983-4256-96A7-CAE2D4A9BCD5}"/>
                </a:ext>
              </a:extLst>
            </p:cNvPr>
            <p:cNvSpPr txBox="1"/>
            <p:nvPr/>
          </p:nvSpPr>
          <p:spPr>
            <a:xfrm>
              <a:off x="896927" y="4135192"/>
              <a:ext cx="2893060" cy="369332"/>
            </a:xfrm>
            <a:prstGeom prst="rect">
              <a:avLst/>
            </a:prstGeom>
            <a:noFill/>
          </p:spPr>
          <p:txBody>
            <a:bodyPr wrap="square">
              <a:spAutoFit/>
            </a:bodyPr>
            <a:lstStyle/>
            <a:p>
              <a:r>
                <a:rPr lang="ja-JP" altLang="en-US" dirty="0">
                  <a:solidFill>
                    <a:schemeClr val="bg1"/>
                  </a:solidFill>
                  <a:latin typeface="BIZ UDゴシック" panose="020B0400000000000000" pitchFamily="49" charset="-128"/>
                  <a:ea typeface="BIZ UDゴシック" panose="020B0400000000000000" pitchFamily="49" charset="-128"/>
                </a:rPr>
                <a:t>　その他役務等による協賛</a:t>
              </a:r>
            </a:p>
          </p:txBody>
        </p:sp>
      </p:grpSp>
      <p:grpSp>
        <p:nvGrpSpPr>
          <p:cNvPr id="30" name="グループ化 29">
            <a:extLst>
              <a:ext uri="{FF2B5EF4-FFF2-40B4-BE49-F238E27FC236}">
                <a16:creationId xmlns:a16="http://schemas.microsoft.com/office/drawing/2014/main" id="{32C3DD28-B3A3-4AF2-8280-A32E788ABD23}"/>
              </a:ext>
            </a:extLst>
          </p:cNvPr>
          <p:cNvGrpSpPr/>
          <p:nvPr/>
        </p:nvGrpSpPr>
        <p:grpSpPr>
          <a:xfrm>
            <a:off x="465137" y="5699954"/>
            <a:ext cx="11263783" cy="369332"/>
            <a:chOff x="881006" y="5344495"/>
            <a:chExt cx="10244194" cy="369332"/>
          </a:xfrm>
        </p:grpSpPr>
        <p:sp>
          <p:nvSpPr>
            <p:cNvPr id="25" name="正方形/長方形 24">
              <a:extLst>
                <a:ext uri="{FF2B5EF4-FFF2-40B4-BE49-F238E27FC236}">
                  <a16:creationId xmlns:a16="http://schemas.microsoft.com/office/drawing/2014/main" id="{E7648997-EE19-48C2-A9CD-DC1587082EB3}"/>
                </a:ext>
              </a:extLst>
            </p:cNvPr>
            <p:cNvSpPr/>
            <p:nvPr/>
          </p:nvSpPr>
          <p:spPr>
            <a:xfrm>
              <a:off x="883920" y="5344495"/>
              <a:ext cx="1024128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26" name="テキスト ボックス 25">
              <a:extLst>
                <a:ext uri="{FF2B5EF4-FFF2-40B4-BE49-F238E27FC236}">
                  <a16:creationId xmlns:a16="http://schemas.microsoft.com/office/drawing/2014/main" id="{A12F4D9F-6179-4D4A-B958-AB574FADFD2B}"/>
                </a:ext>
              </a:extLst>
            </p:cNvPr>
            <p:cNvSpPr txBox="1"/>
            <p:nvPr/>
          </p:nvSpPr>
          <p:spPr>
            <a:xfrm>
              <a:off x="881006" y="5344495"/>
              <a:ext cx="1328420" cy="369332"/>
            </a:xfrm>
            <a:prstGeom prst="rect">
              <a:avLst/>
            </a:prstGeom>
            <a:noFill/>
          </p:spPr>
          <p:txBody>
            <a:bodyPr wrap="square">
              <a:spAutoFit/>
            </a:bodyPr>
            <a:lstStyle/>
            <a:p>
              <a:r>
                <a:rPr lang="ja-JP" altLang="en-US" dirty="0">
                  <a:solidFill>
                    <a:schemeClr val="bg1"/>
                  </a:solidFill>
                  <a:latin typeface="BIZ UDゴシック" panose="020B0400000000000000" pitchFamily="49" charset="-128"/>
                  <a:ea typeface="BIZ UDゴシック" panose="020B0400000000000000" pitchFamily="49" charset="-128"/>
                </a:rPr>
                <a:t>　協賛行事</a:t>
              </a:r>
            </a:p>
          </p:txBody>
        </p:sp>
      </p:grpSp>
      <p:sp>
        <p:nvSpPr>
          <p:cNvPr id="15" name="テキスト ボックス 14">
            <a:extLst>
              <a:ext uri="{FF2B5EF4-FFF2-40B4-BE49-F238E27FC236}">
                <a16:creationId xmlns:a16="http://schemas.microsoft.com/office/drawing/2014/main" id="{96549A8F-9BBF-42B4-8DB4-8B5FDD3AFA04}"/>
              </a:ext>
            </a:extLst>
          </p:cNvPr>
          <p:cNvSpPr txBox="1"/>
          <p:nvPr/>
        </p:nvSpPr>
        <p:spPr>
          <a:xfrm>
            <a:off x="474512" y="1737775"/>
            <a:ext cx="11249999" cy="646331"/>
          </a:xfrm>
          <a:prstGeom prst="rect">
            <a:avLst/>
          </a:prstGeom>
          <a:noFill/>
        </p:spPr>
        <p:txBody>
          <a:bodyPr wrap="square" rtlCol="0">
            <a:spAutoFit/>
          </a:bodyPr>
          <a:lstStyle/>
          <a:p>
            <a:r>
              <a:rPr lang="ja-JP" altLang="en-US" dirty="0">
                <a:latin typeface="BIZ UDゴシック" panose="020B0400000000000000" pitchFamily="49" charset="-128"/>
                <a:ea typeface="BIZ UDゴシック" panose="020B0400000000000000" pitchFamily="49" charset="-128"/>
              </a:rPr>
              <a:t> １口１万円から申し受けます。　協賛金は、機運醸成事業や大会運営全般に活用させていただきます。 </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　第１期：９月</a:t>
            </a:r>
            <a:r>
              <a:rPr lang="en-US" altLang="ja-JP" dirty="0">
                <a:latin typeface="BIZ UDゴシック" panose="020B0400000000000000" pitchFamily="49" charset="-128"/>
                <a:ea typeface="BIZ UDゴシック" panose="020B0400000000000000" pitchFamily="49" charset="-128"/>
              </a:rPr>
              <a:t>10</a:t>
            </a:r>
            <a:r>
              <a:rPr lang="ja-JP" altLang="en-US" dirty="0">
                <a:latin typeface="BIZ UDゴシック" panose="020B0400000000000000" pitchFamily="49" charset="-128"/>
                <a:ea typeface="BIZ UDゴシック" panose="020B0400000000000000" pitchFamily="49" charset="-128"/>
              </a:rPr>
              <a:t>日（１年前プレイベントでの露出を想定）　</a:t>
            </a:r>
            <a:r>
              <a:rPr lang="en-US" altLang="ja-JP" dirty="0">
                <a:latin typeface="BIZ UDゴシック" panose="020B0400000000000000" pitchFamily="49" charset="-128"/>
                <a:ea typeface="BIZ UDゴシック" panose="020B0400000000000000" pitchFamily="49" charset="-128"/>
              </a:rPr>
              <a:t>※</a:t>
            </a:r>
            <a:r>
              <a:rPr lang="ja-JP" altLang="en-US" dirty="0">
                <a:latin typeface="BIZ UDゴシック" panose="020B0400000000000000" pitchFamily="49" charset="-128"/>
                <a:ea typeface="BIZ UDゴシック" panose="020B0400000000000000" pitchFamily="49" charset="-128"/>
              </a:rPr>
              <a:t>以降、奇数月の</a:t>
            </a:r>
            <a:r>
              <a:rPr lang="en-US" altLang="ja-JP" dirty="0">
                <a:latin typeface="BIZ UDゴシック" panose="020B0400000000000000" pitchFamily="49" charset="-128"/>
                <a:ea typeface="BIZ UDゴシック" panose="020B0400000000000000" pitchFamily="49" charset="-128"/>
              </a:rPr>
              <a:t>10</a:t>
            </a:r>
            <a:r>
              <a:rPr lang="ja-JP" altLang="en-US" dirty="0">
                <a:latin typeface="BIZ UDゴシック" panose="020B0400000000000000" pitchFamily="49" charset="-128"/>
                <a:ea typeface="BIZ UDゴシック" panose="020B0400000000000000" pitchFamily="49" charset="-128"/>
              </a:rPr>
              <a:t>日ごとにとりまとめ</a:t>
            </a:r>
            <a:endParaRPr lang="en-US" altLang="ja-JP" dirty="0">
              <a:latin typeface="BIZ UDゴシック" panose="020B0400000000000000" pitchFamily="49" charset="-128"/>
              <a:ea typeface="BIZ UDゴシック" panose="020B0400000000000000" pitchFamily="49" charset="-128"/>
            </a:endParaRPr>
          </a:p>
        </p:txBody>
      </p:sp>
      <p:sp>
        <p:nvSpPr>
          <p:cNvPr id="17" name="テキスト ボックス 16">
            <a:extLst>
              <a:ext uri="{FF2B5EF4-FFF2-40B4-BE49-F238E27FC236}">
                <a16:creationId xmlns:a16="http://schemas.microsoft.com/office/drawing/2014/main" id="{258D6FDE-3DD5-4358-BC42-B1993339C8D0}"/>
              </a:ext>
            </a:extLst>
          </p:cNvPr>
          <p:cNvSpPr txBox="1"/>
          <p:nvPr/>
        </p:nvSpPr>
        <p:spPr>
          <a:xfrm>
            <a:off x="476379" y="2934848"/>
            <a:ext cx="10231121" cy="1477328"/>
          </a:xfrm>
          <a:prstGeom prst="rect">
            <a:avLst/>
          </a:prstGeom>
          <a:noFill/>
        </p:spPr>
        <p:txBody>
          <a:bodyPr wrap="square" lIns="91440" tIns="45720" rIns="91440" bIns="45720" rtlCol="0" anchor="t">
            <a:spAutoFit/>
          </a:bodyPr>
          <a:lstStyle/>
          <a:p>
            <a:r>
              <a:rPr lang="ja-JP" altLang="en-US" dirty="0">
                <a:latin typeface="BIZ UDゴシック" panose="020B0400000000000000" pitchFamily="49" charset="-128"/>
                <a:ea typeface="BIZ UDゴシック" panose="020B0400000000000000" pitchFamily="49" charset="-128"/>
              </a:rPr>
              <a:t>　次のような物品の提供をお願いします。</a:t>
            </a:r>
          </a:p>
          <a:p>
            <a:r>
              <a:rPr lang="ja-JP" altLang="en-US" dirty="0">
                <a:latin typeface="BIZ UDゴシック" panose="020B0400000000000000" pitchFamily="49" charset="-128"/>
                <a:ea typeface="BIZ UDゴシック" panose="020B0400000000000000" pitchFamily="49" charset="-128"/>
              </a:rPr>
              <a:t>　　</a:t>
            </a:r>
            <a:r>
              <a:rPr lang="ja-JP" dirty="0">
                <a:latin typeface="BIZ UDゴシック" panose="020B0400000000000000" pitchFamily="49" charset="-128"/>
                <a:ea typeface="BIZ UDゴシック" panose="020B0400000000000000" pitchFamily="49" charset="-128"/>
              </a:rPr>
              <a:t>○招待者</a:t>
            </a:r>
            <a:r>
              <a:rPr lang="ja-JP" altLang="en-US" dirty="0">
                <a:latin typeface="BIZ UDゴシック" panose="020B0400000000000000" pitchFamily="49" charset="-128"/>
                <a:ea typeface="BIZ UDゴシック" panose="020B0400000000000000" pitchFamily="49" charset="-128"/>
              </a:rPr>
              <a:t>への記念品</a:t>
            </a:r>
            <a:r>
              <a:rPr lang="ja-JP" dirty="0">
                <a:latin typeface="BIZ UDゴシック" panose="020B0400000000000000" pitchFamily="49" charset="-128"/>
                <a:ea typeface="BIZ UDゴシック" panose="020B0400000000000000" pitchFamily="49" charset="-128"/>
              </a:rPr>
              <a:t>（</a:t>
            </a:r>
            <a:r>
              <a:rPr lang="ja-JP" altLang="ja-JP" dirty="0">
                <a:latin typeface="BIZ UDゴシック" panose="020B0400000000000000" pitchFamily="49" charset="-128"/>
                <a:ea typeface="BIZ UDゴシック" panose="020B0400000000000000" pitchFamily="49" charset="-128"/>
              </a:rPr>
              <a:t>お土産</a:t>
            </a:r>
            <a:r>
              <a:rPr lang="ja-JP" altLang="en-US" dirty="0">
                <a:latin typeface="BIZ UDゴシック" panose="020B0400000000000000" pitchFamily="49" charset="-128"/>
                <a:ea typeface="BIZ UDゴシック" panose="020B0400000000000000" pitchFamily="49" charset="-128"/>
              </a:rPr>
              <a:t>、記念品を収める</a:t>
            </a:r>
            <a:r>
              <a:rPr lang="ja-JP" dirty="0">
                <a:latin typeface="BIZ UDゴシック" panose="020B0400000000000000" pitchFamily="49" charset="-128"/>
                <a:ea typeface="BIZ UDゴシック" panose="020B0400000000000000" pitchFamily="49" charset="-128"/>
              </a:rPr>
              <a:t>バッグ、</a:t>
            </a:r>
            <a:r>
              <a:rPr lang="ja-JP" altLang="en-US" dirty="0">
                <a:latin typeface="BIZ UDゴシック" panose="020B0400000000000000" pitchFamily="49" charset="-128"/>
                <a:ea typeface="BIZ UDゴシック" panose="020B0400000000000000" pitchFamily="49" charset="-128"/>
              </a:rPr>
              <a:t>タオル、</a:t>
            </a:r>
            <a:r>
              <a:rPr lang="ja-JP" dirty="0">
                <a:latin typeface="BIZ UDゴシック" panose="020B0400000000000000" pitchFamily="49" charset="-128"/>
                <a:ea typeface="BIZ UDゴシック" panose="020B0400000000000000" pitchFamily="49" charset="-128"/>
              </a:rPr>
              <a:t>雨具など）</a:t>
            </a:r>
          </a:p>
          <a:p>
            <a:r>
              <a:rPr lang="ja-JP" altLang="en-US" dirty="0">
                <a:latin typeface="BIZ UDゴシック" panose="020B0400000000000000" pitchFamily="49" charset="-128"/>
                <a:ea typeface="BIZ UDゴシック" panose="020B0400000000000000" pitchFamily="49" charset="-128"/>
              </a:rPr>
              <a:t>　　</a:t>
            </a:r>
            <a:r>
              <a:rPr lang="ja-JP" dirty="0">
                <a:latin typeface="BIZ UDゴシック" panose="020B0400000000000000" pitchFamily="49" charset="-128"/>
                <a:ea typeface="BIZ UDゴシック" panose="020B0400000000000000" pitchFamily="49" charset="-128"/>
              </a:rPr>
              <a:t>○招待者おもてなし（大会</a:t>
            </a:r>
            <a:r>
              <a:rPr lang="ja-JP" altLang="en-US" dirty="0">
                <a:latin typeface="BIZ UDゴシック" panose="020B0400000000000000" pitchFamily="49" charset="-128"/>
                <a:ea typeface="BIZ UDゴシック" panose="020B0400000000000000" pitchFamily="49" charset="-128"/>
              </a:rPr>
              <a:t>記念</a:t>
            </a:r>
            <a:r>
              <a:rPr lang="ja-JP" dirty="0">
                <a:latin typeface="BIZ UDゴシック" panose="020B0400000000000000" pitchFamily="49" charset="-128"/>
                <a:ea typeface="BIZ UDゴシック" panose="020B0400000000000000" pitchFamily="49" charset="-128"/>
              </a:rPr>
              <a:t>弁当の食材、飲料）</a:t>
            </a:r>
          </a:p>
          <a:p>
            <a:r>
              <a:rPr lang="ja-JP" altLang="en-US" dirty="0">
                <a:latin typeface="BIZ UDゴシック" panose="020B0400000000000000" pitchFamily="49" charset="-128"/>
                <a:ea typeface="BIZ UDゴシック" panose="020B0400000000000000" pitchFamily="49" charset="-128"/>
              </a:rPr>
              <a:t>　　</a:t>
            </a:r>
            <a:r>
              <a:rPr lang="ja-JP" dirty="0">
                <a:latin typeface="BIZ UDゴシック" panose="020B0400000000000000" pitchFamily="49" charset="-128"/>
                <a:ea typeface="BIZ UDゴシック" panose="020B0400000000000000" pitchFamily="49" charset="-128"/>
              </a:rPr>
              <a:t>○スタッフ用物品（携帯電話、スタッフジャンパー）</a:t>
            </a:r>
          </a:p>
          <a:p>
            <a:r>
              <a:rPr lang="ja-JP" altLang="en-US" dirty="0">
                <a:latin typeface="BIZ UDゴシック" panose="020B0400000000000000" pitchFamily="49" charset="-128"/>
                <a:ea typeface="BIZ UDゴシック" panose="020B0400000000000000" pitchFamily="49" charset="-128"/>
              </a:rPr>
              <a:t>　　</a:t>
            </a:r>
            <a:r>
              <a:rPr lang="ja-JP" dirty="0">
                <a:latin typeface="BIZ UDゴシック" panose="020B0400000000000000" pitchFamily="49" charset="-128"/>
                <a:ea typeface="BIZ UDゴシック" panose="020B0400000000000000" pitchFamily="49" charset="-128"/>
              </a:rPr>
              <a:t>○大会を周知・広報するためのノベルティーグッズ　など</a:t>
            </a:r>
          </a:p>
        </p:txBody>
      </p:sp>
      <p:sp>
        <p:nvSpPr>
          <p:cNvPr id="22" name="正方形/長方形 21">
            <a:extLst>
              <a:ext uri="{FF2B5EF4-FFF2-40B4-BE49-F238E27FC236}">
                <a16:creationId xmlns:a16="http://schemas.microsoft.com/office/drawing/2014/main" id="{17269275-8E02-4F7F-880F-0129C4AEDF30}"/>
              </a:ext>
            </a:extLst>
          </p:cNvPr>
          <p:cNvSpPr/>
          <p:nvPr/>
        </p:nvSpPr>
        <p:spPr>
          <a:xfrm>
            <a:off x="468001" y="1281721"/>
            <a:ext cx="11260580" cy="55245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kumimoji="1" lang="ja-JP" altLang="en-US" dirty="0">
              <a:latin typeface="BIZ UDゴシック" panose="020B0400000000000000" pitchFamily="49" charset="-128"/>
              <a:ea typeface="BIZ UDゴシック" panose="020B0400000000000000" pitchFamily="49" charset="-128"/>
            </a:endParaRPr>
          </a:p>
        </p:txBody>
      </p:sp>
      <p:sp>
        <p:nvSpPr>
          <p:cNvPr id="23" name="テキスト ボックス 22">
            <a:extLst>
              <a:ext uri="{FF2B5EF4-FFF2-40B4-BE49-F238E27FC236}">
                <a16:creationId xmlns:a16="http://schemas.microsoft.com/office/drawing/2014/main" id="{28E2A1B5-6DD9-4F7F-83DB-748B10AFC734}"/>
              </a:ext>
            </a:extLst>
          </p:cNvPr>
          <p:cNvSpPr txBox="1"/>
          <p:nvPr/>
        </p:nvSpPr>
        <p:spPr>
          <a:xfrm>
            <a:off x="476378" y="4962918"/>
            <a:ext cx="10220959" cy="646331"/>
          </a:xfrm>
          <a:prstGeom prst="rect">
            <a:avLst/>
          </a:prstGeom>
          <a:noFill/>
        </p:spPr>
        <p:txBody>
          <a:bodyPr wrap="square" lIns="91440" tIns="45720" rIns="91440" bIns="45720" rtlCol="0" anchor="t">
            <a:spAutoFit/>
          </a:bodyPr>
          <a:lstStyle/>
          <a:p>
            <a:r>
              <a:rPr lang="ja-JP" altLang="en-US" dirty="0">
                <a:latin typeface="BIZ UDゴシック" panose="020B0400000000000000" pitchFamily="49" charset="-128"/>
                <a:ea typeface="BIZ UDゴシック" panose="020B0400000000000000" pitchFamily="49" charset="-128"/>
                <a:cs typeface="Times New Roman"/>
              </a:rPr>
              <a:t>　</a:t>
            </a:r>
            <a:r>
              <a:rPr lang="ja-JP" altLang="ja-JP" dirty="0">
                <a:latin typeface="BIZ UDゴシック" panose="020B0400000000000000" pitchFamily="49" charset="-128"/>
                <a:ea typeface="BIZ UDゴシック" panose="020B0400000000000000" pitchFamily="49" charset="-128"/>
                <a:cs typeface="Times New Roman"/>
              </a:rPr>
              <a:t>○デジタルサイネージでの周知やラック</a:t>
            </a:r>
            <a:r>
              <a:rPr lang="ja-JP" altLang="ja-JP" sz="1800" dirty="0">
                <a:effectLst/>
                <a:latin typeface="BIZ UDゴシック" panose="020B0400000000000000" pitchFamily="49" charset="-128"/>
                <a:ea typeface="BIZ UDゴシック" panose="020B0400000000000000" pitchFamily="49" charset="-128"/>
                <a:cs typeface="Times New Roman"/>
              </a:rPr>
              <a:t>へのチラシ配架やポスター掲示の</a:t>
            </a:r>
            <a:r>
              <a:rPr lang="ja-JP" altLang="en-US" sz="1800" dirty="0">
                <a:effectLst/>
                <a:latin typeface="BIZ UDゴシック" panose="020B0400000000000000" pitchFamily="49" charset="-128"/>
                <a:ea typeface="BIZ UDゴシック" panose="020B0400000000000000" pitchFamily="49" charset="-128"/>
                <a:cs typeface="Times New Roman"/>
              </a:rPr>
              <a:t>など広報</a:t>
            </a:r>
            <a:r>
              <a:rPr lang="ja-JP" altLang="ja-JP" sz="1800" dirty="0">
                <a:effectLst/>
                <a:latin typeface="BIZ UDゴシック" panose="020B0400000000000000" pitchFamily="49" charset="-128"/>
                <a:ea typeface="BIZ UDゴシック" panose="020B0400000000000000" pitchFamily="49" charset="-128"/>
                <a:cs typeface="Times New Roman"/>
              </a:rPr>
              <a:t>協力</a:t>
            </a:r>
            <a:endParaRPr lang="en-US" altLang="ja-JP" dirty="0">
              <a:latin typeface="BIZ UDゴシック" panose="020B0400000000000000" pitchFamily="49" charset="-128"/>
              <a:ea typeface="BIZ UDゴシック" panose="020B0400000000000000" pitchFamily="49" charset="-128"/>
              <a:cs typeface="Times New Roman"/>
            </a:endParaRPr>
          </a:p>
          <a:p>
            <a:pPr marL="304800" indent="-304800"/>
            <a:r>
              <a:rPr lang="ja-JP" altLang="en-US" dirty="0">
                <a:latin typeface="BIZ UDゴシック" panose="020B0400000000000000" pitchFamily="49" charset="-128"/>
                <a:ea typeface="BIZ UDゴシック" panose="020B0400000000000000" pitchFamily="49" charset="-128"/>
                <a:cs typeface="Times New Roman"/>
              </a:rPr>
              <a:t>　</a:t>
            </a:r>
            <a:r>
              <a:rPr lang="ja-JP" dirty="0">
                <a:latin typeface="BIZ UDゴシック" panose="020B0400000000000000" pitchFamily="49" charset="-128"/>
                <a:ea typeface="BIZ UDゴシック" panose="020B0400000000000000" pitchFamily="49" charset="-128"/>
                <a:cs typeface="Times New Roman"/>
              </a:rPr>
              <a:t>○大会で使用する資材運送等役務の提供　　　　　　　　　　　　　　　　　　　　　など</a:t>
            </a:r>
            <a:endParaRPr lang="ja-JP" dirty="0">
              <a:latin typeface="BIZ UDゴシック" panose="020B0400000000000000" pitchFamily="49" charset="-128"/>
              <a:ea typeface="BIZ UDゴシック" panose="020B0400000000000000" pitchFamily="49" charset="-128"/>
            </a:endParaRPr>
          </a:p>
        </p:txBody>
      </p:sp>
      <p:sp>
        <p:nvSpPr>
          <p:cNvPr id="31" name="テキスト ボックス 30">
            <a:extLst>
              <a:ext uri="{FF2B5EF4-FFF2-40B4-BE49-F238E27FC236}">
                <a16:creationId xmlns:a16="http://schemas.microsoft.com/office/drawing/2014/main" id="{4853C2E1-0F65-4B07-A4F7-BE231BF5C79B}"/>
              </a:ext>
            </a:extLst>
          </p:cNvPr>
          <p:cNvSpPr txBox="1"/>
          <p:nvPr/>
        </p:nvSpPr>
        <p:spPr>
          <a:xfrm>
            <a:off x="466219" y="6159989"/>
            <a:ext cx="10718235" cy="646331"/>
          </a:xfrm>
          <a:prstGeom prst="rect">
            <a:avLst/>
          </a:prstGeom>
          <a:noFill/>
        </p:spPr>
        <p:txBody>
          <a:bodyPr wrap="square" lIns="91440" tIns="45720" rIns="91440" bIns="45720" rtlCol="0" anchor="t">
            <a:spAutoFit/>
          </a:bodyPr>
          <a:lstStyle/>
          <a:p>
            <a:r>
              <a:rPr lang="ja-JP" altLang="en-US" dirty="0">
                <a:latin typeface="BIZ UDゴシック" panose="020B0400000000000000" pitchFamily="49" charset="-128"/>
                <a:ea typeface="BIZ UDゴシック" panose="020B0400000000000000" pitchFamily="49" charset="-128"/>
              </a:rPr>
              <a:t>　大会の基本理念に賛同して行われる、イベント、シンポジウム、環境保全活動、森づくり活動など</a:t>
            </a:r>
            <a:endParaRPr lang="en-US" altLang="ja-JP" dirty="0">
              <a:latin typeface="BIZ UDゴシック" panose="020B0400000000000000" pitchFamily="49" charset="-128"/>
              <a:ea typeface="BIZ UDゴシック" panose="020B0400000000000000" pitchFamily="49" charset="-128"/>
            </a:endParaRPr>
          </a:p>
          <a:p>
            <a:r>
              <a:rPr lang="ja-JP" altLang="en-US" dirty="0">
                <a:latin typeface="BIZ UDゴシック" panose="020B0400000000000000" pitchFamily="49" charset="-128"/>
                <a:ea typeface="BIZ UDゴシック" panose="020B0400000000000000" pitchFamily="49" charset="-128"/>
              </a:rPr>
              <a:t>　（開催期間：令和７年７月から令和８年12月末まで）</a:t>
            </a:r>
            <a:endParaRPr kumimoji="1" lang="ja-JP" altLang="en-US"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274447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1890F97-7FF6-444E-A374-3AEFFD62DA9B}"/>
              </a:ext>
            </a:extLst>
          </p:cNvPr>
          <p:cNvSpPr/>
          <p:nvPr/>
        </p:nvSpPr>
        <p:spPr>
          <a:xfrm>
            <a:off x="0" y="612000"/>
            <a:ext cx="12192000" cy="18288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ゴシック" panose="020B0400000000000000" pitchFamily="49" charset="-128"/>
              <a:ea typeface="BIZ UDゴシック" panose="020B0400000000000000" pitchFamily="49" charset="-128"/>
            </a:endParaRPr>
          </a:p>
        </p:txBody>
      </p:sp>
      <p:sp>
        <p:nvSpPr>
          <p:cNvPr id="3" name="テキスト ボックス 2">
            <a:extLst>
              <a:ext uri="{FF2B5EF4-FFF2-40B4-BE49-F238E27FC236}">
                <a16:creationId xmlns:a16="http://schemas.microsoft.com/office/drawing/2014/main" id="{37BE28C0-DF28-4FBE-A825-9DA94439779F}"/>
              </a:ext>
            </a:extLst>
          </p:cNvPr>
          <p:cNvSpPr txBox="1"/>
          <p:nvPr/>
        </p:nvSpPr>
        <p:spPr>
          <a:xfrm>
            <a:off x="3887703" y="51680"/>
            <a:ext cx="4416594" cy="523220"/>
          </a:xfrm>
          <a:prstGeom prst="rect">
            <a:avLst/>
          </a:prstGeom>
          <a:noFill/>
        </p:spPr>
        <p:txBody>
          <a:bodyPr wrap="none" rtlCol="0">
            <a:spAutoFit/>
          </a:bodyPr>
          <a:lstStyle/>
          <a:p>
            <a:pPr algn="ctr"/>
            <a:r>
              <a:rPr lang="ja-JP" altLang="en-US" sz="2800" dirty="0">
                <a:latin typeface="BIZ UDゴシック" panose="020B0400000000000000" pitchFamily="49" charset="-128"/>
                <a:ea typeface="BIZ UDゴシック" panose="020B0400000000000000" pitchFamily="49" charset="-128"/>
              </a:rPr>
              <a:t>協賛への返礼</a:t>
            </a:r>
            <a:r>
              <a:rPr lang="ja-JP" altLang="en-US" dirty="0">
                <a:latin typeface="BIZ UDゴシック" panose="020B0400000000000000" pitchFamily="49" charset="-128"/>
                <a:ea typeface="BIZ UDゴシック" panose="020B0400000000000000" pitchFamily="49" charset="-128"/>
              </a:rPr>
              <a:t>（協賛行事を除く）</a:t>
            </a:r>
            <a:endParaRPr lang="en-US" altLang="ja-JP" sz="4000" dirty="0">
              <a:latin typeface="BIZ UDゴシック" panose="020B0400000000000000" pitchFamily="49" charset="-128"/>
              <a:ea typeface="BIZ UDゴシック" panose="020B0400000000000000" pitchFamily="49" charset="-128"/>
            </a:endParaRPr>
          </a:p>
        </p:txBody>
      </p:sp>
      <p:graphicFrame>
        <p:nvGraphicFramePr>
          <p:cNvPr id="4" name="表 3">
            <a:extLst>
              <a:ext uri="{FF2B5EF4-FFF2-40B4-BE49-F238E27FC236}">
                <a16:creationId xmlns:a16="http://schemas.microsoft.com/office/drawing/2014/main" id="{BA7B29E4-6ABB-4BFE-B4B4-2AABA9E4DA26}"/>
              </a:ext>
            </a:extLst>
          </p:cNvPr>
          <p:cNvGraphicFramePr>
            <a:graphicFrameLocks noGrp="1"/>
          </p:cNvGraphicFramePr>
          <p:nvPr>
            <p:extLst>
              <p:ext uri="{D42A27DB-BD31-4B8C-83A1-F6EECF244321}">
                <p14:modId xmlns:p14="http://schemas.microsoft.com/office/powerpoint/2010/main" val="1014765264"/>
              </p:ext>
            </p:extLst>
          </p:nvPr>
        </p:nvGraphicFramePr>
        <p:xfrm>
          <a:off x="426720" y="848304"/>
          <a:ext cx="11333259" cy="5958016"/>
        </p:xfrm>
        <a:graphic>
          <a:graphicData uri="http://schemas.openxmlformats.org/drawingml/2006/table">
            <a:tbl>
              <a:tblPr firstRow="1" firstCol="1" bandRow="1"/>
              <a:tblGrid>
                <a:gridCol w="609312">
                  <a:extLst>
                    <a:ext uri="{9D8B030D-6E8A-4147-A177-3AD203B41FA5}">
                      <a16:colId xmlns:a16="http://schemas.microsoft.com/office/drawing/2014/main" val="2692738060"/>
                    </a:ext>
                  </a:extLst>
                </a:gridCol>
                <a:gridCol w="341217">
                  <a:extLst>
                    <a:ext uri="{9D8B030D-6E8A-4147-A177-3AD203B41FA5}">
                      <a16:colId xmlns:a16="http://schemas.microsoft.com/office/drawing/2014/main" val="2509579761"/>
                    </a:ext>
                  </a:extLst>
                </a:gridCol>
                <a:gridCol w="2238272">
                  <a:extLst>
                    <a:ext uri="{9D8B030D-6E8A-4147-A177-3AD203B41FA5}">
                      <a16:colId xmlns:a16="http://schemas.microsoft.com/office/drawing/2014/main" val="3492467205"/>
                    </a:ext>
                  </a:extLst>
                </a:gridCol>
                <a:gridCol w="869015">
                  <a:extLst>
                    <a:ext uri="{9D8B030D-6E8A-4147-A177-3AD203B41FA5}">
                      <a16:colId xmlns:a16="http://schemas.microsoft.com/office/drawing/2014/main" val="334241627"/>
                    </a:ext>
                  </a:extLst>
                </a:gridCol>
                <a:gridCol w="1039349">
                  <a:extLst>
                    <a:ext uri="{9D8B030D-6E8A-4147-A177-3AD203B41FA5}">
                      <a16:colId xmlns:a16="http://schemas.microsoft.com/office/drawing/2014/main" val="2241613040"/>
                    </a:ext>
                  </a:extLst>
                </a:gridCol>
                <a:gridCol w="1039349">
                  <a:extLst>
                    <a:ext uri="{9D8B030D-6E8A-4147-A177-3AD203B41FA5}">
                      <a16:colId xmlns:a16="http://schemas.microsoft.com/office/drawing/2014/main" val="2732828715"/>
                    </a:ext>
                  </a:extLst>
                </a:gridCol>
                <a:gridCol w="1039349">
                  <a:extLst>
                    <a:ext uri="{9D8B030D-6E8A-4147-A177-3AD203B41FA5}">
                      <a16:colId xmlns:a16="http://schemas.microsoft.com/office/drawing/2014/main" val="1212206437"/>
                    </a:ext>
                  </a:extLst>
                </a:gridCol>
                <a:gridCol w="1039349">
                  <a:extLst>
                    <a:ext uri="{9D8B030D-6E8A-4147-A177-3AD203B41FA5}">
                      <a16:colId xmlns:a16="http://schemas.microsoft.com/office/drawing/2014/main" val="1745503927"/>
                    </a:ext>
                  </a:extLst>
                </a:gridCol>
                <a:gridCol w="1039349">
                  <a:extLst>
                    <a:ext uri="{9D8B030D-6E8A-4147-A177-3AD203B41FA5}">
                      <a16:colId xmlns:a16="http://schemas.microsoft.com/office/drawing/2014/main" val="2810334540"/>
                    </a:ext>
                  </a:extLst>
                </a:gridCol>
                <a:gridCol w="1039349">
                  <a:extLst>
                    <a:ext uri="{9D8B030D-6E8A-4147-A177-3AD203B41FA5}">
                      <a16:colId xmlns:a16="http://schemas.microsoft.com/office/drawing/2014/main" val="2324192716"/>
                    </a:ext>
                  </a:extLst>
                </a:gridCol>
                <a:gridCol w="1039349">
                  <a:extLst>
                    <a:ext uri="{9D8B030D-6E8A-4147-A177-3AD203B41FA5}">
                      <a16:colId xmlns:a16="http://schemas.microsoft.com/office/drawing/2014/main" val="1376503401"/>
                    </a:ext>
                  </a:extLst>
                </a:gridCol>
              </a:tblGrid>
              <a:tr h="270543">
                <a:tc rowSpan="2" gridSpan="4">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返礼の内容</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kumimoji="1" lang="ja-JP" altLang="en-US"/>
                    </a:p>
                  </a:txBody>
                  <a:tcPr/>
                </a:tc>
                <a:tc rowSpan="2" hMerge="1">
                  <a:txBody>
                    <a:bodyPr/>
                    <a:lstStyle/>
                    <a:p>
                      <a:endParaRPr kumimoji="1" lang="ja-JP" altLang="en-US"/>
                    </a:p>
                  </a:txBody>
                  <a:tcPr/>
                </a:tc>
                <a:tc rowSpan="2" hMerge="1">
                  <a:txBody>
                    <a:bodyPr/>
                    <a:lstStyle/>
                    <a:p>
                      <a:endParaRPr kumimoji="1" lang="ja-JP" altLang="en-US"/>
                    </a:p>
                  </a:txBody>
                  <a:tcPr>
                    <a:lnL w="12700" cap="flat" cmpd="sng" algn="ctr">
                      <a:solidFill>
                        <a:srgbClr val="000000"/>
                      </a:solidFill>
                      <a:prstDash val="solid"/>
                      <a:round/>
                      <a:headEnd type="none" w="med" len="med"/>
                      <a:tailEnd type="none" w="med" len="med"/>
                    </a:lnL>
                  </a:tcPr>
                </a:tc>
                <a:tc gridSpan="7">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協賛金額</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45241015"/>
                  </a:ext>
                </a:extLst>
              </a:tr>
              <a:tr h="444875">
                <a:tc gridSpan="4"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hMerge="1" vMerge="1">
                  <a:txBody>
                    <a:bodyPr/>
                    <a:lstStyle/>
                    <a:p>
                      <a:endParaRPr kumimoji="1" lang="ja-JP" altLang="en-US"/>
                    </a:p>
                  </a:txBody>
                  <a:tcPr/>
                </a:tc>
                <a:tc>
                  <a:txBody>
                    <a:bodyPr/>
                    <a:lstStyle/>
                    <a:p>
                      <a:pPr algn="ctr"/>
                      <a:r>
                        <a:rPr 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1,000</a:t>
                      </a: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万円</a:t>
                      </a:r>
                      <a:endPar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以上</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100</a:t>
                      </a: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万円</a:t>
                      </a:r>
                      <a:endPar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以上</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50</a:t>
                      </a: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万円以上</a:t>
                      </a:r>
                      <a:endPar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r>
                        <a:rPr 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100</a:t>
                      </a: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万円未満</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30</a:t>
                      </a: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万円以上</a:t>
                      </a:r>
                    </a:p>
                    <a:p>
                      <a:pPr algn="ctr"/>
                      <a:r>
                        <a:rPr 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50</a:t>
                      </a: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万円未満</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10</a:t>
                      </a: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万円以上</a:t>
                      </a:r>
                    </a:p>
                    <a:p>
                      <a:pPr algn="ctr"/>
                      <a:r>
                        <a:rPr 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30</a:t>
                      </a: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万円未満</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５万円以上</a:t>
                      </a:r>
                    </a:p>
                    <a:p>
                      <a:pPr algn="ctr"/>
                      <a:r>
                        <a:rPr 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10</a:t>
                      </a: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万円未満</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１万円以上</a:t>
                      </a:r>
                    </a:p>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５万円未満</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3064980"/>
                  </a:ext>
                </a:extLst>
              </a:tr>
              <a:tr h="794420">
                <a:tc>
                  <a:txBody>
                    <a:bodyPr/>
                    <a:lstStyle/>
                    <a:p>
                      <a:pPr algn="ctr"/>
                      <a:r>
                        <a:rPr lang="ja-JP" alt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１</a:t>
                      </a:r>
                      <a:endPar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r>
                        <a:rPr lang="ja-JP" alt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式典行事への招待者枠優先確保</a:t>
                      </a:r>
                      <a:endPar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企業・団体のみ</a:t>
                      </a:r>
                      <a:r>
                        <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ja-JP" sz="11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1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式典行事の遂行や運営の都合上、ご招待できなくなる可能性があります。</a:t>
                      </a:r>
                      <a:endParaRPr lang="ja-JP" altLang="ja-JP" sz="11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429" marR="30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lnL w="12700" cap="flat" cmpd="sng" algn="ctr">
                      <a:solidFill>
                        <a:srgbClr val="000000"/>
                      </a:solidFill>
                      <a:prstDash val="solid"/>
                      <a:round/>
                      <a:headEnd type="none" w="med" len="med"/>
                      <a:tailEnd type="none" w="med" len="med"/>
                    </a:lnL>
                  </a:tcPr>
                </a:tc>
                <a:tc>
                  <a:txBody>
                    <a:bodyPr/>
                    <a:lstStyle/>
                    <a:p>
                      <a:pPr algn="ctr"/>
                      <a:r>
                        <a:rPr lang="ja-JP" alt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alt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399826"/>
                  </a:ext>
                </a:extLst>
              </a:tr>
              <a:tr h="368694">
                <a:tc rowSpan="3">
                  <a:txBody>
                    <a:bodyPr/>
                    <a:lstStyle/>
                    <a:p>
                      <a:pPr algn="ctr"/>
                      <a:r>
                        <a:rPr lang="ja-JP" alt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２</a:t>
                      </a:r>
                      <a:endPar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感謝状の贈呈</a:t>
                      </a:r>
                      <a:endPar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429" marR="30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lnL w="12700" cap="flat" cmpd="sng" algn="ctr">
                      <a:solidFill>
                        <a:srgbClr val="000000"/>
                      </a:solidFill>
                      <a:prstDash val="solid"/>
                      <a:round/>
                      <a:headEnd type="none" w="med" len="med"/>
                      <a:tailEnd type="none" w="med" len="med"/>
                    </a:lnL>
                  </a:tcPr>
                </a:tc>
                <a:tc>
                  <a:txBody>
                    <a:bodyPr/>
                    <a:lstStyle/>
                    <a:p>
                      <a:pPr algn="ctr"/>
                      <a:r>
                        <a:rPr lang="ja-JP" alt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3817707"/>
                  </a:ext>
                </a:extLst>
              </a:tr>
              <a:tr h="234573">
                <a:tc vMerge="1">
                  <a:txBody>
                    <a:bodyPr/>
                    <a:lstStyle/>
                    <a:p>
                      <a:pPr algn="ctr"/>
                      <a:endPar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429" marR="30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実行委員会会長（大阪府知事）から直接贈呈</a:t>
                      </a:r>
                    </a:p>
                  </a:txBody>
                  <a:tcPr marL="30429" marR="30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団体</a:t>
                      </a:r>
                      <a:endParaRPr lang="ja-JP" altLang="ja-JP" sz="12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429" marR="30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a:txBody>
                    <a:bodyPr/>
                    <a:lstStyle/>
                    <a:p>
                      <a:pPr algn="ctr"/>
                      <a:r>
                        <a:rPr lang="ja-JP" alt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306954"/>
                  </a:ext>
                </a:extLst>
              </a:tr>
              <a:tr h="234573">
                <a:tc vMerge="1">
                  <a:txBody>
                    <a:bodyPr/>
                    <a:lstStyle/>
                    <a:p>
                      <a:pPr algn="ctr"/>
                      <a:endPar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ja-JP" altLang="en-US" sz="11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0429" marR="30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ja-JP" sz="11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1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個人</a:t>
                      </a:r>
                      <a:r>
                        <a:rPr lang="en-US" altLang="ja-JP" sz="11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1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実行委員会会長（大阪府知事）から直接贈呈</a:t>
                      </a:r>
                    </a:p>
                  </a:txBody>
                  <a:tcPr marL="30429" marR="30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kumimoji="1" lang="ja-JP" altLang="en-US" sz="1200" dirty="0">
                          <a:latin typeface="BIZ UDゴシック" panose="020B0400000000000000" pitchFamily="49" charset="-128"/>
                          <a:ea typeface="BIZ UDゴシック" panose="020B0400000000000000" pitchFamily="49" charset="-128"/>
                        </a:rPr>
                        <a:t>個人</a:t>
                      </a:r>
                    </a:p>
                  </a:txBody>
                  <a:tcPr marL="30429" marR="30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alt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endPar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3215648"/>
                  </a:ext>
                </a:extLst>
              </a:tr>
              <a:tr h="489128">
                <a:tc>
                  <a:txBody>
                    <a:bodyPr/>
                    <a:lstStyle/>
                    <a:p>
                      <a:pPr algn="ctr"/>
                      <a:r>
                        <a:rPr lang="ja-JP" altLang="en-US" sz="1400" b="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３</a:t>
                      </a:r>
                      <a:endParaRPr lang="en-US" altLang="ja-JP" sz="1400" b="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gridSpan="3">
                  <a:txBody>
                    <a:bodyPr/>
                    <a:lstStyle/>
                    <a:p>
                      <a:pPr algn="just"/>
                      <a:r>
                        <a:rPr lang="ja-JP" sz="1400" b="1"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関連行事会場等での</a:t>
                      </a:r>
                      <a:endParaRPr lang="en-US" altLang="ja-JP" sz="1400" b="1"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sz="1400" b="1"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企業ブース出展枠確保</a:t>
                      </a:r>
                    </a:p>
                  </a:txBody>
                  <a:tcPr marL="30429" marR="30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hMerge="1">
                  <a:txBody>
                    <a:bodyPr/>
                    <a:lstStyle/>
                    <a:p>
                      <a:endParaRPr kumimoji="1" lang="ja-JP" altLang="en-US"/>
                    </a:p>
                  </a:txBody>
                  <a:tcPr/>
                </a:tc>
                <a:tc hMerge="1">
                  <a:txBody>
                    <a:bodyPr/>
                    <a:lstStyle/>
                    <a:p>
                      <a:endParaRPr kumimoji="1" lang="ja-JP" alt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algn="ctr"/>
                      <a:r>
                        <a:rPr lang="ja-JP" sz="1400" b="1"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r>
                        <a:rPr lang="ja-JP" sz="1400" b="1"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r>
                        <a:rPr lang="ja-JP" sz="1400" b="1"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r>
                        <a:rPr lang="ja-JP" sz="1400" b="1"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r>
                        <a:rPr lang="ja-JP" sz="1400" b="1"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r>
                        <a:rPr lang="ja-JP" sz="1400" b="1"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tc>
                  <a:txBody>
                    <a:bodyPr/>
                    <a:lstStyle/>
                    <a:p>
                      <a:pPr algn="ctr"/>
                      <a:r>
                        <a:rPr lang="ja-JP" sz="1400" b="1"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861529962"/>
                  </a:ext>
                </a:extLst>
              </a:tr>
              <a:tr h="489128">
                <a:tc>
                  <a:txBody>
                    <a:bodyPr/>
                    <a:lstStyle/>
                    <a:p>
                      <a:pPr algn="ctr"/>
                      <a:r>
                        <a:rPr lang="ja-JP" altLang="en-US"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４</a:t>
                      </a:r>
                      <a:endParaRPr lang="ja-JP"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大会公式ＳＮＳ</a:t>
                      </a:r>
                      <a:r>
                        <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Instagram</a:t>
                      </a: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等</a:t>
                      </a:r>
                      <a:r>
                        <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での紹介</a:t>
                      </a:r>
                    </a:p>
                  </a:txBody>
                  <a:tcPr marL="30429" marR="30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lnL w="12700" cap="flat" cmpd="sng" algn="ctr">
                      <a:solidFill>
                        <a:srgbClr val="000000"/>
                      </a:solidFill>
                      <a:prstDash val="solid"/>
                      <a:round/>
                      <a:headEnd type="none" w="med" len="med"/>
                      <a:tailEnd type="none" w="med" len="med"/>
                    </a:lnL>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2993841"/>
                  </a:ext>
                </a:extLst>
              </a:tr>
              <a:tr h="489128">
                <a:tc>
                  <a:txBody>
                    <a:bodyPr/>
                    <a:lstStyle/>
                    <a:p>
                      <a:pPr algn="ctr"/>
                      <a:r>
                        <a:rPr lang="ja-JP" altLang="en-US"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５</a:t>
                      </a:r>
                      <a:endParaRPr lang="ja-JP"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式典プログラム・協賛者ボード</a:t>
                      </a:r>
                      <a:r>
                        <a:rPr lang="ja-JP" alt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等</a:t>
                      </a: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への掲載</a:t>
                      </a:r>
                    </a:p>
                  </a:txBody>
                  <a:tcPr marL="30429" marR="30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lnL w="12700" cap="flat" cmpd="sng" algn="ctr">
                      <a:solidFill>
                        <a:srgbClr val="000000"/>
                      </a:solidFill>
                      <a:prstDash val="solid"/>
                      <a:round/>
                      <a:headEnd type="none" w="med" len="med"/>
                      <a:tailEnd type="none" w="med" len="med"/>
                    </a:lnL>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ロゴ</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ロゴ</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ロゴ</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ロゴ</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名称</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4514193"/>
                  </a:ext>
                </a:extLst>
              </a:tr>
              <a:tr h="489128">
                <a:tc>
                  <a:txBody>
                    <a:bodyPr/>
                    <a:lstStyle/>
                    <a:p>
                      <a:pPr algn="ctr"/>
                      <a:r>
                        <a:rPr lang="ja-JP" altLang="en-US"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６</a:t>
                      </a:r>
                      <a:endParaRPr lang="ja-JP"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大会記念誌の贈呈</a:t>
                      </a:r>
                    </a:p>
                  </a:txBody>
                  <a:tcPr marL="30429" marR="30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lnL w="12700" cap="flat" cmpd="sng" algn="ctr">
                      <a:solidFill>
                        <a:srgbClr val="000000"/>
                      </a:solidFill>
                      <a:prstDash val="solid"/>
                      <a:round/>
                      <a:headEnd type="none" w="med" len="med"/>
                      <a:tailEnd type="none" w="med" len="med"/>
                    </a:lnL>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4988481"/>
                  </a:ext>
                </a:extLst>
              </a:tr>
              <a:tr h="489128">
                <a:tc>
                  <a:txBody>
                    <a:bodyPr/>
                    <a:lstStyle/>
                    <a:p>
                      <a:pPr algn="ctr"/>
                      <a:r>
                        <a:rPr lang="ja-JP" altLang="en-US"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７</a:t>
                      </a:r>
                      <a:endParaRPr lang="ja-JP"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大会記念品の贈呈</a:t>
                      </a:r>
                      <a:endPar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just"/>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※金額に応じて内容</a:t>
                      </a:r>
                      <a:r>
                        <a:rPr lang="ja-JP" altLang="en-US"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が</a:t>
                      </a: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変わります</a:t>
                      </a:r>
                    </a:p>
                  </a:txBody>
                  <a:tcPr marL="30429" marR="30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lnL w="12700" cap="flat" cmpd="sng" algn="ctr">
                      <a:solidFill>
                        <a:srgbClr val="000000"/>
                      </a:solidFill>
                      <a:prstDash val="solid"/>
                      <a:round/>
                      <a:headEnd type="none" w="med" len="med"/>
                      <a:tailEnd type="none" w="med" len="med"/>
                    </a:lnL>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1462368"/>
                  </a:ext>
                </a:extLst>
              </a:tr>
              <a:tr h="489128">
                <a:tc>
                  <a:txBody>
                    <a:bodyPr/>
                    <a:lstStyle/>
                    <a:p>
                      <a:pPr algn="ctr"/>
                      <a:r>
                        <a:rPr lang="ja-JP" altLang="en-US"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８</a:t>
                      </a:r>
                      <a:endParaRPr lang="ja-JP"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実績報告書等への掲載</a:t>
                      </a:r>
                    </a:p>
                  </a:txBody>
                  <a:tcPr marL="30429" marR="30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lnL w="12700" cap="flat" cmpd="sng" algn="ctr">
                      <a:solidFill>
                        <a:srgbClr val="000000"/>
                      </a:solidFill>
                      <a:prstDash val="solid"/>
                      <a:round/>
                      <a:headEnd type="none" w="med" len="med"/>
                      <a:tailEnd type="none" w="med" len="med"/>
                    </a:lnL>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ロゴ</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ロゴ</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ロゴ</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ロゴ</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名称</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名称</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名称</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7258942"/>
                  </a:ext>
                </a:extLst>
              </a:tr>
              <a:tr h="675570">
                <a:tc>
                  <a:txBody>
                    <a:bodyPr/>
                    <a:lstStyle/>
                    <a:p>
                      <a:pPr algn="ctr"/>
                      <a:r>
                        <a:rPr lang="ja-JP" altLang="en-US"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９</a:t>
                      </a:r>
                      <a:endParaRPr lang="ja-JP"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just"/>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大会公式</a:t>
                      </a:r>
                      <a:r>
                        <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HP</a:t>
                      </a: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への掲載</a:t>
                      </a:r>
                    </a:p>
                  </a:txBody>
                  <a:tcPr marL="30429" marR="3042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lnL w="12700" cap="flat" cmpd="sng" algn="ctr">
                      <a:solidFill>
                        <a:srgbClr val="000000"/>
                      </a:solidFill>
                      <a:prstDash val="solid"/>
                      <a:round/>
                      <a:headEnd type="none" w="med" len="med"/>
                      <a:tailEnd type="none" w="med" len="med"/>
                    </a:lnL>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ロゴ・</a:t>
                      </a:r>
                    </a:p>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企業</a:t>
                      </a:r>
                      <a:r>
                        <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HP</a:t>
                      </a:r>
                      <a:endPar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リンク</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ロゴ・</a:t>
                      </a:r>
                    </a:p>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企業</a:t>
                      </a:r>
                      <a:r>
                        <a:rPr lang="en-US" alt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HP</a:t>
                      </a:r>
                      <a:endPar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リンク</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400" b="0" i="0" u="none" strike="noStrike" kern="1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ロゴ・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400" b="0" i="0" u="none" strike="noStrike" kern="1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企業</a:t>
                      </a:r>
                      <a:r>
                        <a:rPr kumimoji="1" lang="en-US" altLang="ja-JP" sz="1400" b="0" i="0" u="none" strike="noStrike" kern="1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HP</a:t>
                      </a:r>
                      <a:endParaRPr kumimoji="1" lang="ja-JP" altLang="ja-JP" sz="1400" b="0" i="0" u="none" strike="noStrike" kern="1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400" b="0" i="0" u="none" strike="noStrike" kern="1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リンク</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400" b="0" i="0" u="none" strike="noStrike" kern="1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ロゴ・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400" b="0" i="0" u="none" strike="noStrike" kern="1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企業</a:t>
                      </a:r>
                      <a:r>
                        <a:rPr kumimoji="1" lang="en-US" altLang="ja-JP" sz="1400" b="0" i="0" u="none" strike="noStrike" kern="1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HP</a:t>
                      </a:r>
                      <a:endParaRPr kumimoji="1" lang="ja-JP" altLang="ja-JP" sz="1400" b="0" i="0" u="none" strike="noStrike" kern="1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1400" b="0" i="0" u="none" strike="noStrike" kern="1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Times New Roman" panose="02020603050405020304" pitchFamily="18" charset="0"/>
                        </a:rPr>
                        <a:t>リンク</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名称</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名称</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ja-JP" sz="1400" u="none"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名称</a:t>
                      </a:r>
                    </a:p>
                  </a:txBody>
                  <a:tcPr marL="10024" marR="100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7226364"/>
                  </a:ext>
                </a:extLst>
              </a:tr>
            </a:tbl>
          </a:graphicData>
        </a:graphic>
      </p:graphicFrame>
    </p:spTree>
    <p:extLst>
      <p:ext uri="{BB962C8B-B14F-4D97-AF65-F5344CB8AC3E}">
        <p14:creationId xmlns:p14="http://schemas.microsoft.com/office/powerpoint/2010/main" val="7650912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D3F637F-B608-4708-8B28-F70F9F7C91A3}"/>
              </a:ext>
            </a:extLst>
          </p:cNvPr>
          <p:cNvPicPr>
            <a:picLocks noChangeAspect="1"/>
          </p:cNvPicPr>
          <p:nvPr/>
        </p:nvPicPr>
        <p:blipFill>
          <a:blip r:embed="rId2"/>
          <a:stretch>
            <a:fillRect/>
          </a:stretch>
        </p:blipFill>
        <p:spPr>
          <a:xfrm>
            <a:off x="3224535" y="2551100"/>
            <a:ext cx="5742930" cy="1755800"/>
          </a:xfrm>
          <a:prstGeom prst="rect">
            <a:avLst/>
          </a:prstGeom>
        </p:spPr>
      </p:pic>
    </p:spTree>
    <p:extLst>
      <p:ext uri="{BB962C8B-B14F-4D97-AF65-F5344CB8AC3E}">
        <p14:creationId xmlns:p14="http://schemas.microsoft.com/office/powerpoint/2010/main" val="81762390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1805</Words>
  <Application>Microsoft Office PowerPoint</Application>
  <PresentationFormat>ワイド画面</PresentationFormat>
  <Paragraphs>283</Paragraphs>
  <Slides>9</Slides>
  <Notes>3</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9</vt:i4>
      </vt:variant>
    </vt:vector>
  </HeadingPairs>
  <TitlesOfParts>
    <vt:vector size="17" baseType="lpstr">
      <vt:lpstr>BIZ UDゴシック</vt:lpstr>
      <vt:lpstr>Meiryo UI</vt:lpstr>
      <vt:lpstr>ＭＳ ゴシック</vt:lpstr>
      <vt:lpstr>游ゴシック</vt:lpstr>
      <vt:lpstr>游ゴシック Light</vt:lpstr>
      <vt:lpstr>Arial</vt:lpstr>
      <vt:lpstr>Javanese Text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2025-08-12T05:43:47Z</dcterms:created>
  <dcterms:modified xsi:type="dcterms:W3CDTF">2025-08-12T05:43:59Z</dcterms:modified>
</cp:coreProperties>
</file>